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338">
  <p:sldMasterIdLst>
    <p:sldMasterId id="2147483648" r:id="rId1"/>
    <p:sldMasterId id="2147483660" r:id="rId2"/>
  </p:sldMasterIdLst>
  <p:notesMasterIdLst>
    <p:notesMasterId r:id="rId45"/>
  </p:notesMasterIdLst>
  <p:sldIdLst>
    <p:sldId id="256" r:id="rId3"/>
    <p:sldId id="257" r:id="rId4"/>
    <p:sldId id="258" r:id="rId5"/>
    <p:sldId id="259" r:id="rId6"/>
    <p:sldId id="275" r:id="rId7"/>
    <p:sldId id="265" r:id="rId8"/>
    <p:sldId id="267" r:id="rId9"/>
    <p:sldId id="268" r:id="rId10"/>
    <p:sldId id="269" r:id="rId11"/>
    <p:sldId id="274" r:id="rId12"/>
    <p:sldId id="261" r:id="rId13"/>
    <p:sldId id="262" r:id="rId14"/>
    <p:sldId id="264" r:id="rId15"/>
    <p:sldId id="270" r:id="rId16"/>
    <p:sldId id="271" r:id="rId17"/>
    <p:sldId id="272" r:id="rId18"/>
    <p:sldId id="276" r:id="rId19"/>
    <p:sldId id="277" r:id="rId20"/>
    <p:sldId id="278" r:id="rId21"/>
    <p:sldId id="286" r:id="rId22"/>
    <p:sldId id="287" r:id="rId23"/>
    <p:sldId id="288" r:id="rId24"/>
    <p:sldId id="289" r:id="rId25"/>
    <p:sldId id="290" r:id="rId26"/>
    <p:sldId id="291" r:id="rId27"/>
    <p:sldId id="293" r:id="rId28"/>
    <p:sldId id="294" r:id="rId29"/>
    <p:sldId id="296" r:id="rId30"/>
    <p:sldId id="295" r:id="rId31"/>
    <p:sldId id="297" r:id="rId32"/>
    <p:sldId id="298" r:id="rId33"/>
    <p:sldId id="299" r:id="rId34"/>
    <p:sldId id="300" r:id="rId35"/>
    <p:sldId id="301" r:id="rId36"/>
    <p:sldId id="302" r:id="rId37"/>
    <p:sldId id="303" r:id="rId38"/>
    <p:sldId id="304" r:id="rId39"/>
    <p:sldId id="305" r:id="rId40"/>
    <p:sldId id="306" r:id="rId41"/>
    <p:sldId id="307" r:id="rId42"/>
    <p:sldId id="308" r:id="rId43"/>
    <p:sldId id="282" r:id="rId4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B0B1"/>
    <a:srgbClr val="96002D"/>
    <a:srgbClr val="00B001"/>
    <a:srgbClr val="AA001E"/>
    <a:srgbClr val="963C2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284E427A-3D55-4303-BF80-6455036E1DE7}" styleName="主题样式 1 - 强调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C2FFA5D-87B4-456A-9821-1D502468CF0F}" styleName="主题样式 1 - 强调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18603FDC-E32A-4AB5-989C-0864C3EAD2B8}" styleName="主题样式 2 - 强调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D113A9D2-9D6B-4929-AA2D-F23B5EE8CBE7}" styleName="主题样式 2 - 强调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3" d="100"/>
          <a:sy n="63" d="100"/>
        </p:scale>
        <p:origin x="780"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theme" Target="theme/theme1.xml"/><Relationship Id="rId8"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5F18F83-9697-4A4E-B6AB-2E4131DB448A}" type="datetimeFigureOut">
              <a:rPr lang="zh-CN" altLang="en-US" smtClean="0"/>
              <a:t>2020/4/8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D9B002F-F176-4C2C-83A5-19A36663537E}" type="slidenum">
              <a:rPr lang="zh-CN" altLang="en-US" smtClean="0"/>
              <a:t>‹#›</a:t>
            </a:fld>
            <a:endParaRPr lang="zh-CN" altLang="en-US"/>
          </a:p>
        </p:txBody>
      </p:sp>
    </p:spTree>
    <p:extLst>
      <p:ext uri="{BB962C8B-B14F-4D97-AF65-F5344CB8AC3E}">
        <p14:creationId xmlns:p14="http://schemas.microsoft.com/office/powerpoint/2010/main" val="39320203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2EDE75C9-01B2-4CFF-8516-B34074A4575B}"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377" rtl="0" eaLnBrk="1" fontAlgn="auto" latinLnBrk="0" hangingPunct="1">
                <a:lnSpc>
                  <a:spcPct val="100000"/>
                </a:lnSpc>
                <a:spcBef>
                  <a:spcPts val="0"/>
                </a:spcBef>
                <a:spcAft>
                  <a:spcPts val="0"/>
                </a:spcAft>
                <a:buClrTx/>
                <a:buSzTx/>
                <a:buFontTx/>
                <a:buNone/>
                <a:tabLst/>
                <a:defRPr/>
              </a:pPr>
              <a:t>17</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5641965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2EDE75C9-01B2-4CFF-8516-B34074A4575B}"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377" rtl="0" eaLnBrk="1" fontAlgn="auto" latinLnBrk="0" hangingPunct="1">
                <a:lnSpc>
                  <a:spcPct val="100000"/>
                </a:lnSpc>
                <a:spcBef>
                  <a:spcPts val="0"/>
                </a:spcBef>
                <a:spcAft>
                  <a:spcPts val="0"/>
                </a:spcAft>
                <a:buClrTx/>
                <a:buSzTx/>
                <a:buFontTx/>
                <a:buNone/>
                <a:tabLst/>
                <a:defRPr/>
              </a:pPr>
              <a:t>18</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1562470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2EDE75C9-01B2-4CFF-8516-B34074A4575B}"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377" rtl="0" eaLnBrk="1" fontAlgn="auto" latinLnBrk="0" hangingPunct="1">
                <a:lnSpc>
                  <a:spcPct val="100000"/>
                </a:lnSpc>
                <a:spcBef>
                  <a:spcPts val="0"/>
                </a:spcBef>
                <a:spcAft>
                  <a:spcPts val="0"/>
                </a:spcAft>
                <a:buClrTx/>
                <a:buSzTx/>
                <a:buFontTx/>
                <a:buNone/>
                <a:tabLst/>
                <a:defRPr/>
              </a:pPr>
              <a:t>19</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6519829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2EDE75C9-01B2-4CFF-8516-B34074A4575B}"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377" rtl="0" eaLnBrk="1" fontAlgn="auto" latinLnBrk="0" hangingPunct="1">
                <a:lnSpc>
                  <a:spcPct val="100000"/>
                </a:lnSpc>
                <a:spcBef>
                  <a:spcPts val="0"/>
                </a:spcBef>
                <a:spcAft>
                  <a:spcPts val="0"/>
                </a:spcAft>
                <a:buClrTx/>
                <a:buSzTx/>
                <a:buFontTx/>
                <a:buNone/>
                <a:tabLst/>
                <a:defRPr/>
              </a:pPr>
              <a:t>24</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2362505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2EDE75C9-01B2-4CFF-8516-B34074A4575B}"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377" rtl="0" eaLnBrk="1" fontAlgn="auto" latinLnBrk="0" hangingPunct="1">
                <a:lnSpc>
                  <a:spcPct val="100000"/>
                </a:lnSpc>
                <a:spcBef>
                  <a:spcPts val="0"/>
                </a:spcBef>
                <a:spcAft>
                  <a:spcPts val="0"/>
                </a:spcAft>
                <a:buClrTx/>
                <a:buSzTx/>
                <a:buFontTx/>
                <a:buNone/>
                <a:tabLst/>
                <a:defRPr/>
              </a:pPr>
              <a:t>30</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8835164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2EDE75C9-01B2-4CFF-8516-B34074A4575B}"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377" rtl="0" eaLnBrk="1" fontAlgn="auto" latinLnBrk="0" hangingPunct="1">
                <a:lnSpc>
                  <a:spcPct val="100000"/>
                </a:lnSpc>
                <a:spcBef>
                  <a:spcPts val="0"/>
                </a:spcBef>
                <a:spcAft>
                  <a:spcPts val="0"/>
                </a:spcAft>
                <a:buClrTx/>
                <a:buSzTx/>
                <a:buFontTx/>
                <a:buNone/>
                <a:tabLst/>
                <a:defRPr/>
              </a:pPr>
              <a:t>34</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6027670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2EDE75C9-01B2-4CFF-8516-B34074A4575B}"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377" rtl="0" eaLnBrk="1" fontAlgn="auto" latinLnBrk="0" hangingPunct="1">
                <a:lnSpc>
                  <a:spcPct val="100000"/>
                </a:lnSpc>
                <a:spcBef>
                  <a:spcPts val="0"/>
                </a:spcBef>
                <a:spcAft>
                  <a:spcPts val="0"/>
                </a:spcAft>
                <a:buClrTx/>
                <a:buSzTx/>
                <a:buFontTx/>
                <a:buNone/>
                <a:tabLst/>
                <a:defRPr/>
              </a:pPr>
              <a:t>42</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4656526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27BC0F-B746-40AE-86DC-33E63A3BE78F}"/>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5D7100D-622E-4483-9ABF-A5C2784A180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A000F8B-25A7-4494-B352-68D8DE742CFF}"/>
              </a:ext>
            </a:extLst>
          </p:cNvPr>
          <p:cNvSpPr>
            <a:spLocks noGrp="1"/>
          </p:cNvSpPr>
          <p:nvPr>
            <p:ph type="dt" sz="half" idx="10"/>
          </p:nvPr>
        </p:nvSpPr>
        <p:spPr/>
        <p:txBody>
          <a:bodyPr/>
          <a:lstStyle/>
          <a:p>
            <a:fld id="{BCFE5BA6-17E9-4F30-B0CF-8420700B6C9A}" type="datetimeFigureOut">
              <a:rPr lang="zh-CN" altLang="en-US" smtClean="0"/>
              <a:t>2020/4/8</a:t>
            </a:fld>
            <a:endParaRPr lang="zh-CN" altLang="en-US"/>
          </a:p>
        </p:txBody>
      </p:sp>
      <p:sp>
        <p:nvSpPr>
          <p:cNvPr id="5" name="页脚占位符 4">
            <a:extLst>
              <a:ext uri="{FF2B5EF4-FFF2-40B4-BE49-F238E27FC236}">
                <a16:creationId xmlns:a16="http://schemas.microsoft.com/office/drawing/2014/main" id="{A55701EB-320E-4E67-9639-277EDE59F5D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321F952-F332-4C4A-8DD8-A1EF1BE0B145}"/>
              </a:ext>
            </a:extLst>
          </p:cNvPr>
          <p:cNvSpPr>
            <a:spLocks noGrp="1"/>
          </p:cNvSpPr>
          <p:nvPr>
            <p:ph type="sldNum" sz="quarter" idx="12"/>
          </p:nvPr>
        </p:nvSpPr>
        <p:spPr/>
        <p:txBody>
          <a:bodyPr/>
          <a:lstStyle/>
          <a:p>
            <a:fld id="{DEA51059-A474-4210-99A4-0F5C0E280BD8}" type="slidenum">
              <a:rPr lang="zh-CN" altLang="en-US" smtClean="0"/>
              <a:t>‹#›</a:t>
            </a:fld>
            <a:endParaRPr lang="zh-CN" altLang="en-US"/>
          </a:p>
        </p:txBody>
      </p:sp>
    </p:spTree>
    <p:extLst>
      <p:ext uri="{BB962C8B-B14F-4D97-AF65-F5344CB8AC3E}">
        <p14:creationId xmlns:p14="http://schemas.microsoft.com/office/powerpoint/2010/main" val="38711206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166421-2019-44A5-9CD9-06A4BB270AA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C93187C-ED51-4745-ADEB-BCA9FA342E0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8D01D68-8017-4856-A751-39E61634793C}"/>
              </a:ext>
            </a:extLst>
          </p:cNvPr>
          <p:cNvSpPr>
            <a:spLocks noGrp="1"/>
          </p:cNvSpPr>
          <p:nvPr>
            <p:ph type="dt" sz="half" idx="10"/>
          </p:nvPr>
        </p:nvSpPr>
        <p:spPr/>
        <p:txBody>
          <a:bodyPr/>
          <a:lstStyle/>
          <a:p>
            <a:fld id="{BCFE5BA6-17E9-4F30-B0CF-8420700B6C9A}" type="datetimeFigureOut">
              <a:rPr lang="zh-CN" altLang="en-US" smtClean="0"/>
              <a:t>2020/4/8</a:t>
            </a:fld>
            <a:endParaRPr lang="zh-CN" altLang="en-US"/>
          </a:p>
        </p:txBody>
      </p:sp>
      <p:sp>
        <p:nvSpPr>
          <p:cNvPr id="5" name="页脚占位符 4">
            <a:extLst>
              <a:ext uri="{FF2B5EF4-FFF2-40B4-BE49-F238E27FC236}">
                <a16:creationId xmlns:a16="http://schemas.microsoft.com/office/drawing/2014/main" id="{619EBADD-303B-4608-AE2C-F4015DD4679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C5A6FDE-0A59-47FF-A94F-C3DB8609EDD2}"/>
              </a:ext>
            </a:extLst>
          </p:cNvPr>
          <p:cNvSpPr>
            <a:spLocks noGrp="1"/>
          </p:cNvSpPr>
          <p:nvPr>
            <p:ph type="sldNum" sz="quarter" idx="12"/>
          </p:nvPr>
        </p:nvSpPr>
        <p:spPr/>
        <p:txBody>
          <a:bodyPr/>
          <a:lstStyle/>
          <a:p>
            <a:fld id="{DEA51059-A474-4210-99A4-0F5C0E280BD8}" type="slidenum">
              <a:rPr lang="zh-CN" altLang="en-US" smtClean="0"/>
              <a:t>‹#›</a:t>
            </a:fld>
            <a:endParaRPr lang="zh-CN" altLang="en-US"/>
          </a:p>
        </p:txBody>
      </p:sp>
    </p:spTree>
    <p:extLst>
      <p:ext uri="{BB962C8B-B14F-4D97-AF65-F5344CB8AC3E}">
        <p14:creationId xmlns:p14="http://schemas.microsoft.com/office/powerpoint/2010/main" val="17246936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CDF0A54-AE76-4F07-B18A-F49E81D95EFE}"/>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79D056F-F4EA-414D-A4FD-61984EE70229}"/>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1CDF242-562E-4E8A-BB82-A63CA76FE153}"/>
              </a:ext>
            </a:extLst>
          </p:cNvPr>
          <p:cNvSpPr>
            <a:spLocks noGrp="1"/>
          </p:cNvSpPr>
          <p:nvPr>
            <p:ph type="dt" sz="half" idx="10"/>
          </p:nvPr>
        </p:nvSpPr>
        <p:spPr/>
        <p:txBody>
          <a:bodyPr/>
          <a:lstStyle/>
          <a:p>
            <a:fld id="{BCFE5BA6-17E9-4F30-B0CF-8420700B6C9A}" type="datetimeFigureOut">
              <a:rPr lang="zh-CN" altLang="en-US" smtClean="0"/>
              <a:t>2020/4/8</a:t>
            </a:fld>
            <a:endParaRPr lang="zh-CN" altLang="en-US"/>
          </a:p>
        </p:txBody>
      </p:sp>
      <p:sp>
        <p:nvSpPr>
          <p:cNvPr id="5" name="页脚占位符 4">
            <a:extLst>
              <a:ext uri="{FF2B5EF4-FFF2-40B4-BE49-F238E27FC236}">
                <a16:creationId xmlns:a16="http://schemas.microsoft.com/office/drawing/2014/main" id="{D4D0BA5B-CA5F-45BF-AD12-05223DB2218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10643B7-02D7-4FD1-A308-CF61A068F105}"/>
              </a:ext>
            </a:extLst>
          </p:cNvPr>
          <p:cNvSpPr>
            <a:spLocks noGrp="1"/>
          </p:cNvSpPr>
          <p:nvPr>
            <p:ph type="sldNum" sz="quarter" idx="12"/>
          </p:nvPr>
        </p:nvSpPr>
        <p:spPr/>
        <p:txBody>
          <a:bodyPr/>
          <a:lstStyle/>
          <a:p>
            <a:fld id="{DEA51059-A474-4210-99A4-0F5C0E280BD8}" type="slidenum">
              <a:rPr lang="zh-CN" altLang="en-US" smtClean="0"/>
              <a:t>‹#›</a:t>
            </a:fld>
            <a:endParaRPr lang="zh-CN" altLang="en-US"/>
          </a:p>
        </p:txBody>
      </p:sp>
    </p:spTree>
    <p:extLst>
      <p:ext uri="{BB962C8B-B14F-4D97-AF65-F5344CB8AC3E}">
        <p14:creationId xmlns:p14="http://schemas.microsoft.com/office/powerpoint/2010/main" val="418885129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封面页">
    <p:spTree>
      <p:nvGrpSpPr>
        <p:cNvPr id="1" name=""/>
        <p:cNvGrpSpPr/>
        <p:nvPr/>
      </p:nvGrpSpPr>
      <p:grpSpPr>
        <a:xfrm>
          <a:off x="0" y="0"/>
          <a:ext cx="0" cy="0"/>
          <a:chOff x="0" y="0"/>
          <a:chExt cx="0" cy="0"/>
        </a:xfrm>
      </p:grpSpPr>
      <p:sp>
        <p:nvSpPr>
          <p:cNvPr id="2" name="矩形 1"/>
          <p:cNvSpPr/>
          <p:nvPr userDrawn="1"/>
        </p:nvSpPr>
        <p:spPr>
          <a:xfrm>
            <a:off x="0" y="0"/>
            <a:ext cx="12192000" cy="6858000"/>
          </a:xfrm>
          <a:prstGeom prst="rect">
            <a:avLst/>
          </a:prstGeom>
          <a:gradFill flip="none" rotWithShape="1">
            <a:gsLst>
              <a:gs pos="100000">
                <a:schemeClr val="accent2">
                  <a:lumMod val="50000"/>
                </a:schemeClr>
              </a:gs>
              <a:gs pos="41000">
                <a:schemeClr val="accent1">
                  <a:lumMod val="75000"/>
                </a:schemeClr>
              </a:gs>
              <a:gs pos="0">
                <a:schemeClr val="accent3">
                  <a:lumMod val="75000"/>
                </a:schemeClr>
              </a:gs>
              <a:gs pos="72000">
                <a:schemeClr val="accent2">
                  <a:lumMod val="75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文本占位符 6"/>
          <p:cNvSpPr>
            <a:spLocks noGrp="1"/>
          </p:cNvSpPr>
          <p:nvPr>
            <p:ph type="body" sz="quarter" idx="13"/>
          </p:nvPr>
        </p:nvSpPr>
        <p:spPr>
          <a:xfrm>
            <a:off x="2915213" y="2128074"/>
            <a:ext cx="8084654" cy="1041761"/>
          </a:xfrm>
          <a:prstGeom prst="rect">
            <a:avLst/>
          </a:prstGeom>
        </p:spPr>
        <p:txBody>
          <a:bodyPr anchor="t"/>
          <a:lstStyle>
            <a:lvl1pPr marL="0" indent="0" algn="l">
              <a:lnSpc>
                <a:spcPct val="100000"/>
              </a:lnSpc>
              <a:buNone/>
              <a:defRPr sz="5400" b="1">
                <a:solidFill>
                  <a:schemeClr val="bg1"/>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zh-CN" altLang="en-US"/>
              <a:t>单击此处编辑母版文本样式</a:t>
            </a:r>
          </a:p>
        </p:txBody>
      </p:sp>
      <p:grpSp>
        <p:nvGrpSpPr>
          <p:cNvPr id="9" name="组 8"/>
          <p:cNvGrpSpPr/>
          <p:nvPr userDrawn="1"/>
        </p:nvGrpSpPr>
        <p:grpSpPr>
          <a:xfrm rot="18636342">
            <a:off x="-4842314" y="-4768554"/>
            <a:ext cx="9526783" cy="8018066"/>
            <a:chOff x="-1833690" y="-2141397"/>
            <a:chExt cx="9526783" cy="9526783"/>
          </a:xfrm>
        </p:grpSpPr>
        <p:sp>
          <p:nvSpPr>
            <p:cNvPr id="7" name="椭圆 1"/>
            <p:cNvSpPr/>
            <p:nvPr userDrawn="1"/>
          </p:nvSpPr>
          <p:spPr>
            <a:xfrm rot="19800000">
              <a:off x="-1833690" y="-1857884"/>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8" name="椭圆 1"/>
            <p:cNvSpPr/>
            <p:nvPr userDrawn="1"/>
          </p:nvSpPr>
          <p:spPr>
            <a:xfrm rot="16690395">
              <a:off x="-1479391" y="-1768634"/>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grpSp>
      <p:sp>
        <p:nvSpPr>
          <p:cNvPr id="10" name="文本占位符 6"/>
          <p:cNvSpPr>
            <a:spLocks noGrp="1"/>
          </p:cNvSpPr>
          <p:nvPr>
            <p:ph type="body" sz="quarter" idx="14"/>
          </p:nvPr>
        </p:nvSpPr>
        <p:spPr>
          <a:xfrm>
            <a:off x="2915213" y="3169834"/>
            <a:ext cx="8084654" cy="588643"/>
          </a:xfrm>
          <a:prstGeom prst="rect">
            <a:avLst/>
          </a:prstGeom>
        </p:spPr>
        <p:txBody>
          <a:bodyPr anchor="t"/>
          <a:lstStyle>
            <a:lvl1pPr marL="0" indent="0" algn="l">
              <a:lnSpc>
                <a:spcPct val="100000"/>
              </a:lnSpc>
              <a:buNone/>
              <a:defRPr sz="2400" b="0">
                <a:solidFill>
                  <a:schemeClr val="bg1"/>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zh-CN" altLang="en-US"/>
              <a:t>单击此处编辑母版文本样式</a:t>
            </a:r>
          </a:p>
        </p:txBody>
      </p:sp>
      <p:grpSp>
        <p:nvGrpSpPr>
          <p:cNvPr id="11" name="组 10"/>
          <p:cNvGrpSpPr/>
          <p:nvPr userDrawn="1"/>
        </p:nvGrpSpPr>
        <p:grpSpPr>
          <a:xfrm rot="18636342">
            <a:off x="7423535" y="5313870"/>
            <a:ext cx="9526783" cy="8018066"/>
            <a:chOff x="-1833690" y="-2141397"/>
            <a:chExt cx="9526783" cy="9526783"/>
          </a:xfrm>
        </p:grpSpPr>
        <p:sp>
          <p:nvSpPr>
            <p:cNvPr id="12" name="椭圆 1"/>
            <p:cNvSpPr/>
            <p:nvPr userDrawn="1"/>
          </p:nvSpPr>
          <p:spPr>
            <a:xfrm rot="19800000">
              <a:off x="-1833690" y="-1857884"/>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13" name="椭圆 1"/>
            <p:cNvSpPr/>
            <p:nvPr userDrawn="1"/>
          </p:nvSpPr>
          <p:spPr>
            <a:xfrm rot="16690395">
              <a:off x="-1479391" y="-1768634"/>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grpSp>
      <p:sp>
        <p:nvSpPr>
          <p:cNvPr id="14" name="文本占位符 6"/>
          <p:cNvSpPr>
            <a:spLocks noGrp="1"/>
          </p:cNvSpPr>
          <p:nvPr>
            <p:ph type="body" sz="quarter" idx="15"/>
          </p:nvPr>
        </p:nvSpPr>
        <p:spPr>
          <a:xfrm>
            <a:off x="2915213" y="4033466"/>
            <a:ext cx="8084654" cy="588643"/>
          </a:xfrm>
          <a:prstGeom prst="rect">
            <a:avLst/>
          </a:prstGeom>
        </p:spPr>
        <p:txBody>
          <a:bodyPr anchor="t"/>
          <a:lstStyle>
            <a:lvl1pPr marL="285750" indent="-285750" algn="l">
              <a:lnSpc>
                <a:spcPct val="100000"/>
              </a:lnSpc>
              <a:buFont typeface="Arial" charset="0"/>
              <a:buChar char="•"/>
              <a:defRPr sz="1400" b="0">
                <a:solidFill>
                  <a:schemeClr val="bg1"/>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zh-CN" altLang="en-US"/>
              <a:t>单击此处编辑母版文本样式</a:t>
            </a:r>
          </a:p>
        </p:txBody>
      </p:sp>
    </p:spTree>
    <p:extLst>
      <p:ext uri="{BB962C8B-B14F-4D97-AF65-F5344CB8AC3E}">
        <p14:creationId xmlns:p14="http://schemas.microsoft.com/office/powerpoint/2010/main" val="177887795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目录页_三项目录">
    <p:spTree>
      <p:nvGrpSpPr>
        <p:cNvPr id="1" name=""/>
        <p:cNvGrpSpPr/>
        <p:nvPr/>
      </p:nvGrpSpPr>
      <p:grpSpPr>
        <a:xfrm>
          <a:off x="0" y="0"/>
          <a:ext cx="0" cy="0"/>
          <a:chOff x="0" y="0"/>
          <a:chExt cx="0" cy="0"/>
        </a:xfrm>
      </p:grpSpPr>
      <p:grpSp>
        <p:nvGrpSpPr>
          <p:cNvPr id="6" name="组 5"/>
          <p:cNvGrpSpPr/>
          <p:nvPr userDrawn="1"/>
        </p:nvGrpSpPr>
        <p:grpSpPr>
          <a:xfrm>
            <a:off x="-2024818" y="-1006438"/>
            <a:ext cx="8744932" cy="8460344"/>
            <a:chOff x="3447068" y="836877"/>
            <a:chExt cx="5039295" cy="4875300"/>
          </a:xfrm>
        </p:grpSpPr>
        <p:sp>
          <p:nvSpPr>
            <p:cNvPr id="2" name="椭圆 1"/>
            <p:cNvSpPr/>
            <p:nvPr userDrawn="1"/>
          </p:nvSpPr>
          <p:spPr>
            <a:xfrm>
              <a:off x="3447068" y="836877"/>
              <a:ext cx="4873584" cy="4492198"/>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gradFill flip="none" rotWithShape="1">
              <a:gsLst>
                <a:gs pos="100000">
                  <a:schemeClr val="accent2">
                    <a:lumMod val="50000"/>
                  </a:schemeClr>
                </a:gs>
                <a:gs pos="41000">
                  <a:schemeClr val="accent1">
                    <a:lumMod val="75000"/>
                    <a:alpha val="80000"/>
                  </a:schemeClr>
                </a:gs>
                <a:gs pos="0">
                  <a:schemeClr val="accent3">
                    <a:lumMod val="75000"/>
                    <a:alpha val="80000"/>
                  </a:schemeClr>
                </a:gs>
                <a:gs pos="72000">
                  <a:schemeClr val="accent2">
                    <a:lumMod val="75000"/>
                    <a:alpha val="8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4" name="椭圆 1"/>
            <p:cNvSpPr/>
            <p:nvPr userDrawn="1"/>
          </p:nvSpPr>
          <p:spPr>
            <a:xfrm rot="8851590">
              <a:off x="3612779" y="1219979"/>
              <a:ext cx="4873584" cy="4492198"/>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gradFill flip="none" rotWithShape="1">
              <a:gsLst>
                <a:gs pos="100000">
                  <a:schemeClr val="accent2">
                    <a:lumMod val="50000"/>
                  </a:schemeClr>
                </a:gs>
                <a:gs pos="41000">
                  <a:schemeClr val="accent1">
                    <a:lumMod val="75000"/>
                    <a:alpha val="80000"/>
                  </a:schemeClr>
                </a:gs>
                <a:gs pos="0">
                  <a:schemeClr val="accent3">
                    <a:lumMod val="75000"/>
                    <a:alpha val="80000"/>
                  </a:schemeClr>
                </a:gs>
                <a:gs pos="72000">
                  <a:schemeClr val="accent2">
                    <a:lumMod val="75000"/>
                    <a:alpha val="8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grpSp>
      <p:sp>
        <p:nvSpPr>
          <p:cNvPr id="7" name="文本占位符 6"/>
          <p:cNvSpPr>
            <a:spLocks noGrp="1"/>
          </p:cNvSpPr>
          <p:nvPr>
            <p:ph type="body" sz="quarter" idx="13" hasCustomPrompt="1"/>
          </p:nvPr>
        </p:nvSpPr>
        <p:spPr>
          <a:xfrm>
            <a:off x="1604397" y="2011116"/>
            <a:ext cx="2776216" cy="1529527"/>
          </a:xfrm>
          <a:prstGeom prst="rect">
            <a:avLst/>
          </a:prstGeom>
        </p:spPr>
        <p:txBody>
          <a:bodyPr anchor="t"/>
          <a:lstStyle>
            <a:lvl1pPr marL="0" indent="0" algn="ctr">
              <a:lnSpc>
                <a:spcPct val="100000"/>
              </a:lnSpc>
              <a:buNone/>
              <a:defRPr sz="9600" b="1">
                <a:solidFill>
                  <a:schemeClr val="bg1"/>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zh-CN" altLang="en-US"/>
              <a:t>标题</a:t>
            </a:r>
            <a:endParaRPr kumimoji="1" lang="zh-CN" altLang="en-US" dirty="0"/>
          </a:p>
        </p:txBody>
      </p:sp>
      <p:sp>
        <p:nvSpPr>
          <p:cNvPr id="8" name="文本占位符 6"/>
          <p:cNvSpPr>
            <a:spLocks noGrp="1"/>
          </p:cNvSpPr>
          <p:nvPr>
            <p:ph type="body" sz="quarter" idx="14" hasCustomPrompt="1"/>
          </p:nvPr>
        </p:nvSpPr>
        <p:spPr>
          <a:xfrm>
            <a:off x="1604397" y="3545510"/>
            <a:ext cx="2776216" cy="590556"/>
          </a:xfrm>
          <a:prstGeom prst="rect">
            <a:avLst/>
          </a:prstGeom>
        </p:spPr>
        <p:txBody>
          <a:bodyPr anchor="t"/>
          <a:lstStyle>
            <a:lvl1pPr marL="0" indent="0" algn="ctr">
              <a:lnSpc>
                <a:spcPct val="100000"/>
              </a:lnSpc>
              <a:buNone/>
              <a:defRPr sz="3200" b="1">
                <a:solidFill>
                  <a:schemeClr val="bg1"/>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dirty="0"/>
              <a:t>CONTENTS</a:t>
            </a:r>
            <a:endParaRPr kumimoji="1" lang="zh-CN" altLang="en-US" dirty="0"/>
          </a:p>
        </p:txBody>
      </p:sp>
      <p:sp>
        <p:nvSpPr>
          <p:cNvPr id="9" name="文本占位符 6"/>
          <p:cNvSpPr>
            <a:spLocks noGrp="1"/>
          </p:cNvSpPr>
          <p:nvPr>
            <p:ph type="body" sz="quarter" idx="15" hasCustomPrompt="1"/>
          </p:nvPr>
        </p:nvSpPr>
        <p:spPr>
          <a:xfrm>
            <a:off x="7082848" y="1693799"/>
            <a:ext cx="932642"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10" name="文本占位符 6"/>
          <p:cNvSpPr>
            <a:spLocks noGrp="1"/>
          </p:cNvSpPr>
          <p:nvPr>
            <p:ph type="body" sz="quarter" idx="16"/>
          </p:nvPr>
        </p:nvSpPr>
        <p:spPr>
          <a:xfrm>
            <a:off x="8015489" y="1693799"/>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zh-CN" altLang="en-US"/>
              <a:t>单击此处编辑母版文本样式</a:t>
            </a:r>
          </a:p>
        </p:txBody>
      </p:sp>
      <p:sp>
        <p:nvSpPr>
          <p:cNvPr id="15" name="文本占位符 6"/>
          <p:cNvSpPr>
            <a:spLocks noGrp="1"/>
          </p:cNvSpPr>
          <p:nvPr>
            <p:ph type="body" sz="quarter" idx="17" hasCustomPrompt="1"/>
          </p:nvPr>
        </p:nvSpPr>
        <p:spPr>
          <a:xfrm>
            <a:off x="7082848" y="3093408"/>
            <a:ext cx="932642"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16" name="文本占位符 6"/>
          <p:cNvSpPr>
            <a:spLocks noGrp="1"/>
          </p:cNvSpPr>
          <p:nvPr>
            <p:ph type="body" sz="quarter" idx="18"/>
          </p:nvPr>
        </p:nvSpPr>
        <p:spPr>
          <a:xfrm>
            <a:off x="8015489" y="3093408"/>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zh-CN" altLang="en-US"/>
              <a:t>单击此处编辑母版文本样式</a:t>
            </a:r>
          </a:p>
        </p:txBody>
      </p:sp>
      <p:sp>
        <p:nvSpPr>
          <p:cNvPr id="17" name="文本占位符 6"/>
          <p:cNvSpPr>
            <a:spLocks noGrp="1"/>
          </p:cNvSpPr>
          <p:nvPr>
            <p:ph type="body" sz="quarter" idx="19" hasCustomPrompt="1"/>
          </p:nvPr>
        </p:nvSpPr>
        <p:spPr>
          <a:xfrm>
            <a:off x="7086211" y="4493017"/>
            <a:ext cx="932642"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18" name="文本占位符 6"/>
          <p:cNvSpPr>
            <a:spLocks noGrp="1"/>
          </p:cNvSpPr>
          <p:nvPr>
            <p:ph type="body" sz="quarter" idx="20"/>
          </p:nvPr>
        </p:nvSpPr>
        <p:spPr>
          <a:xfrm>
            <a:off x="8018852" y="4493017"/>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zh-CN" altLang="en-US"/>
              <a:t>单击此处编辑母版文本样式</a:t>
            </a:r>
          </a:p>
        </p:txBody>
      </p:sp>
    </p:spTree>
    <p:extLst>
      <p:ext uri="{BB962C8B-B14F-4D97-AF65-F5344CB8AC3E}">
        <p14:creationId xmlns:p14="http://schemas.microsoft.com/office/powerpoint/2010/main" val="415394775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目录页_四项目录">
    <p:spTree>
      <p:nvGrpSpPr>
        <p:cNvPr id="1" name=""/>
        <p:cNvGrpSpPr/>
        <p:nvPr/>
      </p:nvGrpSpPr>
      <p:grpSpPr>
        <a:xfrm>
          <a:off x="0" y="0"/>
          <a:ext cx="0" cy="0"/>
          <a:chOff x="0" y="0"/>
          <a:chExt cx="0" cy="0"/>
        </a:xfrm>
      </p:grpSpPr>
      <p:grpSp>
        <p:nvGrpSpPr>
          <p:cNvPr id="6" name="组 5"/>
          <p:cNvGrpSpPr/>
          <p:nvPr userDrawn="1"/>
        </p:nvGrpSpPr>
        <p:grpSpPr>
          <a:xfrm>
            <a:off x="-2024818" y="-1006438"/>
            <a:ext cx="8744932" cy="8460344"/>
            <a:chOff x="3447068" y="836877"/>
            <a:chExt cx="5039295" cy="4875300"/>
          </a:xfrm>
        </p:grpSpPr>
        <p:sp>
          <p:nvSpPr>
            <p:cNvPr id="2" name="椭圆 1"/>
            <p:cNvSpPr/>
            <p:nvPr userDrawn="1"/>
          </p:nvSpPr>
          <p:spPr>
            <a:xfrm>
              <a:off x="3447068" y="836877"/>
              <a:ext cx="4873584" cy="4492198"/>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gradFill flip="none" rotWithShape="1">
              <a:gsLst>
                <a:gs pos="100000">
                  <a:schemeClr val="accent2">
                    <a:lumMod val="50000"/>
                  </a:schemeClr>
                </a:gs>
                <a:gs pos="41000">
                  <a:schemeClr val="accent1">
                    <a:lumMod val="75000"/>
                    <a:alpha val="80000"/>
                  </a:schemeClr>
                </a:gs>
                <a:gs pos="0">
                  <a:schemeClr val="accent3">
                    <a:lumMod val="75000"/>
                    <a:alpha val="80000"/>
                  </a:schemeClr>
                </a:gs>
                <a:gs pos="72000">
                  <a:schemeClr val="accent2">
                    <a:lumMod val="75000"/>
                    <a:alpha val="8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4" name="椭圆 1"/>
            <p:cNvSpPr/>
            <p:nvPr userDrawn="1"/>
          </p:nvSpPr>
          <p:spPr>
            <a:xfrm rot="8851590">
              <a:off x="3612779" y="1219979"/>
              <a:ext cx="4873584" cy="4492198"/>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gradFill flip="none" rotWithShape="1">
              <a:gsLst>
                <a:gs pos="100000">
                  <a:schemeClr val="accent2">
                    <a:lumMod val="50000"/>
                  </a:schemeClr>
                </a:gs>
                <a:gs pos="41000">
                  <a:schemeClr val="accent1">
                    <a:lumMod val="75000"/>
                    <a:alpha val="80000"/>
                  </a:schemeClr>
                </a:gs>
                <a:gs pos="0">
                  <a:schemeClr val="accent3">
                    <a:lumMod val="75000"/>
                    <a:alpha val="80000"/>
                  </a:schemeClr>
                </a:gs>
                <a:gs pos="72000">
                  <a:schemeClr val="accent2">
                    <a:lumMod val="75000"/>
                    <a:alpha val="8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grpSp>
      <p:sp>
        <p:nvSpPr>
          <p:cNvPr id="7" name="文本占位符 6"/>
          <p:cNvSpPr>
            <a:spLocks noGrp="1"/>
          </p:cNvSpPr>
          <p:nvPr>
            <p:ph type="body" sz="quarter" idx="13" hasCustomPrompt="1"/>
          </p:nvPr>
        </p:nvSpPr>
        <p:spPr>
          <a:xfrm>
            <a:off x="1604397" y="2011116"/>
            <a:ext cx="2776216" cy="1529527"/>
          </a:xfrm>
          <a:prstGeom prst="rect">
            <a:avLst/>
          </a:prstGeom>
        </p:spPr>
        <p:txBody>
          <a:bodyPr anchor="t"/>
          <a:lstStyle>
            <a:lvl1pPr marL="0" indent="0" algn="ctr">
              <a:lnSpc>
                <a:spcPct val="100000"/>
              </a:lnSpc>
              <a:buNone/>
              <a:defRPr sz="9600" b="1">
                <a:solidFill>
                  <a:schemeClr val="bg1"/>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zh-CN" altLang="en-US"/>
              <a:t>标题</a:t>
            </a:r>
            <a:endParaRPr kumimoji="1" lang="zh-CN" altLang="en-US" dirty="0"/>
          </a:p>
        </p:txBody>
      </p:sp>
      <p:sp>
        <p:nvSpPr>
          <p:cNvPr id="8" name="文本占位符 6"/>
          <p:cNvSpPr>
            <a:spLocks noGrp="1"/>
          </p:cNvSpPr>
          <p:nvPr>
            <p:ph type="body" sz="quarter" idx="14" hasCustomPrompt="1"/>
          </p:nvPr>
        </p:nvSpPr>
        <p:spPr>
          <a:xfrm>
            <a:off x="1604397" y="3545510"/>
            <a:ext cx="2776216" cy="590556"/>
          </a:xfrm>
          <a:prstGeom prst="rect">
            <a:avLst/>
          </a:prstGeom>
        </p:spPr>
        <p:txBody>
          <a:bodyPr anchor="t"/>
          <a:lstStyle>
            <a:lvl1pPr marL="0" indent="0" algn="ctr">
              <a:lnSpc>
                <a:spcPct val="100000"/>
              </a:lnSpc>
              <a:buNone/>
              <a:defRPr sz="3200" b="1">
                <a:solidFill>
                  <a:schemeClr val="bg1"/>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dirty="0"/>
              <a:t>CONTENTS</a:t>
            </a:r>
            <a:endParaRPr kumimoji="1" lang="zh-CN" altLang="en-US" dirty="0"/>
          </a:p>
        </p:txBody>
      </p:sp>
      <p:sp>
        <p:nvSpPr>
          <p:cNvPr id="9" name="文本占位符 6"/>
          <p:cNvSpPr>
            <a:spLocks noGrp="1"/>
          </p:cNvSpPr>
          <p:nvPr>
            <p:ph type="body" sz="quarter" idx="15" hasCustomPrompt="1"/>
          </p:nvPr>
        </p:nvSpPr>
        <p:spPr>
          <a:xfrm>
            <a:off x="7219023" y="1537682"/>
            <a:ext cx="932642"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10" name="文本占位符 6"/>
          <p:cNvSpPr>
            <a:spLocks noGrp="1"/>
          </p:cNvSpPr>
          <p:nvPr>
            <p:ph type="body" sz="quarter" idx="16"/>
          </p:nvPr>
        </p:nvSpPr>
        <p:spPr>
          <a:xfrm>
            <a:off x="8151664" y="1537682"/>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zh-CN" altLang="en-US"/>
              <a:t>单击此处编辑母版文本样式</a:t>
            </a:r>
          </a:p>
        </p:txBody>
      </p:sp>
      <p:sp>
        <p:nvSpPr>
          <p:cNvPr id="15" name="文本占位符 6"/>
          <p:cNvSpPr>
            <a:spLocks noGrp="1"/>
          </p:cNvSpPr>
          <p:nvPr>
            <p:ph type="body" sz="quarter" idx="17" hasCustomPrompt="1"/>
          </p:nvPr>
        </p:nvSpPr>
        <p:spPr>
          <a:xfrm>
            <a:off x="7219023" y="2580452"/>
            <a:ext cx="932642"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16" name="文本占位符 6"/>
          <p:cNvSpPr>
            <a:spLocks noGrp="1"/>
          </p:cNvSpPr>
          <p:nvPr>
            <p:ph type="body" sz="quarter" idx="18"/>
          </p:nvPr>
        </p:nvSpPr>
        <p:spPr>
          <a:xfrm>
            <a:off x="8151664" y="2580452"/>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zh-CN" altLang="en-US"/>
              <a:t>单击此处编辑母版文本样式</a:t>
            </a:r>
          </a:p>
        </p:txBody>
      </p:sp>
      <p:sp>
        <p:nvSpPr>
          <p:cNvPr id="13" name="文本占位符 6"/>
          <p:cNvSpPr>
            <a:spLocks noGrp="1"/>
          </p:cNvSpPr>
          <p:nvPr>
            <p:ph type="body" sz="quarter" idx="19" hasCustomPrompt="1"/>
          </p:nvPr>
        </p:nvSpPr>
        <p:spPr>
          <a:xfrm>
            <a:off x="7213362" y="3623222"/>
            <a:ext cx="932642"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14" name="文本占位符 6"/>
          <p:cNvSpPr>
            <a:spLocks noGrp="1"/>
          </p:cNvSpPr>
          <p:nvPr>
            <p:ph type="body" sz="quarter" idx="20"/>
          </p:nvPr>
        </p:nvSpPr>
        <p:spPr>
          <a:xfrm>
            <a:off x="8146003" y="3623222"/>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zh-CN" altLang="en-US"/>
              <a:t>单击此处编辑母版文本样式</a:t>
            </a:r>
          </a:p>
        </p:txBody>
      </p:sp>
      <p:sp>
        <p:nvSpPr>
          <p:cNvPr id="19" name="文本占位符 6"/>
          <p:cNvSpPr>
            <a:spLocks noGrp="1"/>
          </p:cNvSpPr>
          <p:nvPr>
            <p:ph type="body" sz="quarter" idx="21" hasCustomPrompt="1"/>
          </p:nvPr>
        </p:nvSpPr>
        <p:spPr>
          <a:xfrm>
            <a:off x="7213362" y="4665992"/>
            <a:ext cx="932642"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20" name="文本占位符 6"/>
          <p:cNvSpPr>
            <a:spLocks noGrp="1"/>
          </p:cNvSpPr>
          <p:nvPr>
            <p:ph type="body" sz="quarter" idx="22"/>
          </p:nvPr>
        </p:nvSpPr>
        <p:spPr>
          <a:xfrm>
            <a:off x="8146003" y="4665992"/>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zh-CN" altLang="en-US"/>
              <a:t>单击此处编辑母版文本样式</a:t>
            </a:r>
          </a:p>
        </p:txBody>
      </p:sp>
    </p:spTree>
    <p:extLst>
      <p:ext uri="{BB962C8B-B14F-4D97-AF65-F5344CB8AC3E}">
        <p14:creationId xmlns:p14="http://schemas.microsoft.com/office/powerpoint/2010/main" val="234366922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目录页_五项目录">
    <p:spTree>
      <p:nvGrpSpPr>
        <p:cNvPr id="1" name=""/>
        <p:cNvGrpSpPr/>
        <p:nvPr/>
      </p:nvGrpSpPr>
      <p:grpSpPr>
        <a:xfrm>
          <a:off x="0" y="0"/>
          <a:ext cx="0" cy="0"/>
          <a:chOff x="0" y="0"/>
          <a:chExt cx="0" cy="0"/>
        </a:xfrm>
      </p:grpSpPr>
      <p:grpSp>
        <p:nvGrpSpPr>
          <p:cNvPr id="6" name="组 5"/>
          <p:cNvGrpSpPr/>
          <p:nvPr userDrawn="1"/>
        </p:nvGrpSpPr>
        <p:grpSpPr>
          <a:xfrm>
            <a:off x="-2024818" y="-1006438"/>
            <a:ext cx="8744932" cy="8460344"/>
            <a:chOff x="3447068" y="836877"/>
            <a:chExt cx="5039295" cy="4875300"/>
          </a:xfrm>
        </p:grpSpPr>
        <p:sp>
          <p:nvSpPr>
            <p:cNvPr id="2" name="椭圆 1"/>
            <p:cNvSpPr/>
            <p:nvPr userDrawn="1"/>
          </p:nvSpPr>
          <p:spPr>
            <a:xfrm>
              <a:off x="3447068" y="836877"/>
              <a:ext cx="4873584" cy="4492198"/>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gradFill flip="none" rotWithShape="1">
              <a:gsLst>
                <a:gs pos="100000">
                  <a:schemeClr val="accent2">
                    <a:lumMod val="50000"/>
                  </a:schemeClr>
                </a:gs>
                <a:gs pos="41000">
                  <a:schemeClr val="accent1">
                    <a:lumMod val="75000"/>
                    <a:alpha val="80000"/>
                  </a:schemeClr>
                </a:gs>
                <a:gs pos="0">
                  <a:schemeClr val="accent3">
                    <a:lumMod val="75000"/>
                    <a:alpha val="80000"/>
                  </a:schemeClr>
                </a:gs>
                <a:gs pos="72000">
                  <a:schemeClr val="accent2">
                    <a:lumMod val="75000"/>
                    <a:alpha val="8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4" name="椭圆 1"/>
            <p:cNvSpPr/>
            <p:nvPr userDrawn="1"/>
          </p:nvSpPr>
          <p:spPr>
            <a:xfrm rot="8851590">
              <a:off x="3612779" y="1219979"/>
              <a:ext cx="4873584" cy="4492198"/>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gradFill flip="none" rotWithShape="1">
              <a:gsLst>
                <a:gs pos="100000">
                  <a:schemeClr val="accent2">
                    <a:lumMod val="50000"/>
                  </a:schemeClr>
                </a:gs>
                <a:gs pos="41000">
                  <a:schemeClr val="accent1">
                    <a:lumMod val="75000"/>
                    <a:alpha val="80000"/>
                  </a:schemeClr>
                </a:gs>
                <a:gs pos="0">
                  <a:schemeClr val="accent3">
                    <a:lumMod val="75000"/>
                    <a:alpha val="80000"/>
                  </a:schemeClr>
                </a:gs>
                <a:gs pos="72000">
                  <a:schemeClr val="accent2">
                    <a:lumMod val="75000"/>
                    <a:alpha val="8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grpSp>
      <p:sp>
        <p:nvSpPr>
          <p:cNvPr id="7" name="文本占位符 6"/>
          <p:cNvSpPr>
            <a:spLocks noGrp="1"/>
          </p:cNvSpPr>
          <p:nvPr>
            <p:ph type="body" sz="quarter" idx="13" hasCustomPrompt="1"/>
          </p:nvPr>
        </p:nvSpPr>
        <p:spPr>
          <a:xfrm>
            <a:off x="1604397" y="2011116"/>
            <a:ext cx="2776216" cy="1529527"/>
          </a:xfrm>
          <a:prstGeom prst="rect">
            <a:avLst/>
          </a:prstGeom>
        </p:spPr>
        <p:txBody>
          <a:bodyPr anchor="t"/>
          <a:lstStyle>
            <a:lvl1pPr marL="0" indent="0" algn="ctr">
              <a:lnSpc>
                <a:spcPct val="100000"/>
              </a:lnSpc>
              <a:buNone/>
              <a:defRPr sz="9600" b="1">
                <a:solidFill>
                  <a:schemeClr val="bg1"/>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zh-CN" altLang="en-US"/>
              <a:t>标题</a:t>
            </a:r>
            <a:endParaRPr kumimoji="1" lang="zh-CN" altLang="en-US" dirty="0"/>
          </a:p>
        </p:txBody>
      </p:sp>
      <p:sp>
        <p:nvSpPr>
          <p:cNvPr id="8" name="文本占位符 6"/>
          <p:cNvSpPr>
            <a:spLocks noGrp="1"/>
          </p:cNvSpPr>
          <p:nvPr>
            <p:ph type="body" sz="quarter" idx="14" hasCustomPrompt="1"/>
          </p:nvPr>
        </p:nvSpPr>
        <p:spPr>
          <a:xfrm>
            <a:off x="1604397" y="3545510"/>
            <a:ext cx="2776216" cy="590556"/>
          </a:xfrm>
          <a:prstGeom prst="rect">
            <a:avLst/>
          </a:prstGeom>
        </p:spPr>
        <p:txBody>
          <a:bodyPr anchor="t"/>
          <a:lstStyle>
            <a:lvl1pPr marL="0" indent="0" algn="ctr">
              <a:lnSpc>
                <a:spcPct val="100000"/>
              </a:lnSpc>
              <a:buNone/>
              <a:defRPr sz="3200" b="1">
                <a:solidFill>
                  <a:schemeClr val="bg1"/>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dirty="0"/>
              <a:t>CONTENTS</a:t>
            </a:r>
            <a:endParaRPr kumimoji="1" lang="zh-CN" altLang="en-US" dirty="0"/>
          </a:p>
        </p:txBody>
      </p:sp>
      <p:sp>
        <p:nvSpPr>
          <p:cNvPr id="9" name="文本占位符 6"/>
          <p:cNvSpPr>
            <a:spLocks noGrp="1"/>
          </p:cNvSpPr>
          <p:nvPr>
            <p:ph type="body" sz="quarter" idx="15" hasCustomPrompt="1"/>
          </p:nvPr>
        </p:nvSpPr>
        <p:spPr>
          <a:xfrm>
            <a:off x="7219023" y="1203145"/>
            <a:ext cx="932642"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10" name="文本占位符 6"/>
          <p:cNvSpPr>
            <a:spLocks noGrp="1"/>
          </p:cNvSpPr>
          <p:nvPr>
            <p:ph type="body" sz="quarter" idx="16"/>
          </p:nvPr>
        </p:nvSpPr>
        <p:spPr>
          <a:xfrm>
            <a:off x="8151664" y="1203145"/>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zh-CN" altLang="en-US"/>
              <a:t>单击此处编辑母版文本样式</a:t>
            </a:r>
          </a:p>
        </p:txBody>
      </p:sp>
      <p:sp>
        <p:nvSpPr>
          <p:cNvPr id="15" name="文本占位符 6"/>
          <p:cNvSpPr>
            <a:spLocks noGrp="1"/>
          </p:cNvSpPr>
          <p:nvPr>
            <p:ph type="body" sz="quarter" idx="17" hasCustomPrompt="1"/>
          </p:nvPr>
        </p:nvSpPr>
        <p:spPr>
          <a:xfrm>
            <a:off x="7219023" y="2112101"/>
            <a:ext cx="932642"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16" name="文本占位符 6"/>
          <p:cNvSpPr>
            <a:spLocks noGrp="1"/>
          </p:cNvSpPr>
          <p:nvPr>
            <p:ph type="body" sz="quarter" idx="18"/>
          </p:nvPr>
        </p:nvSpPr>
        <p:spPr>
          <a:xfrm>
            <a:off x="8151664" y="2112101"/>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zh-CN" altLang="en-US"/>
              <a:t>单击此处编辑母版文本样式</a:t>
            </a:r>
          </a:p>
        </p:txBody>
      </p:sp>
      <p:sp>
        <p:nvSpPr>
          <p:cNvPr id="17" name="文本占位符 6"/>
          <p:cNvSpPr>
            <a:spLocks noGrp="1"/>
          </p:cNvSpPr>
          <p:nvPr>
            <p:ph type="body" sz="quarter" idx="19" hasCustomPrompt="1"/>
          </p:nvPr>
        </p:nvSpPr>
        <p:spPr>
          <a:xfrm>
            <a:off x="7219023" y="3021057"/>
            <a:ext cx="932642"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18" name="文本占位符 6"/>
          <p:cNvSpPr>
            <a:spLocks noGrp="1"/>
          </p:cNvSpPr>
          <p:nvPr>
            <p:ph type="body" sz="quarter" idx="20"/>
          </p:nvPr>
        </p:nvSpPr>
        <p:spPr>
          <a:xfrm>
            <a:off x="8151664" y="3021057"/>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zh-CN" altLang="en-US"/>
              <a:t>单击此处编辑母版文本样式</a:t>
            </a:r>
          </a:p>
        </p:txBody>
      </p:sp>
      <p:sp>
        <p:nvSpPr>
          <p:cNvPr id="21" name="文本占位符 6"/>
          <p:cNvSpPr>
            <a:spLocks noGrp="1"/>
          </p:cNvSpPr>
          <p:nvPr>
            <p:ph type="body" sz="quarter" idx="21" hasCustomPrompt="1"/>
          </p:nvPr>
        </p:nvSpPr>
        <p:spPr>
          <a:xfrm>
            <a:off x="7219023" y="3930013"/>
            <a:ext cx="932642"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22" name="文本占位符 6"/>
          <p:cNvSpPr>
            <a:spLocks noGrp="1"/>
          </p:cNvSpPr>
          <p:nvPr>
            <p:ph type="body" sz="quarter" idx="22"/>
          </p:nvPr>
        </p:nvSpPr>
        <p:spPr>
          <a:xfrm>
            <a:off x="8151664" y="3930013"/>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zh-CN" altLang="en-US"/>
              <a:t>单击此处编辑母版文本样式</a:t>
            </a:r>
          </a:p>
        </p:txBody>
      </p:sp>
      <p:sp>
        <p:nvSpPr>
          <p:cNvPr id="23" name="文本占位符 6"/>
          <p:cNvSpPr>
            <a:spLocks noGrp="1"/>
          </p:cNvSpPr>
          <p:nvPr>
            <p:ph type="body" sz="quarter" idx="23" hasCustomPrompt="1"/>
          </p:nvPr>
        </p:nvSpPr>
        <p:spPr>
          <a:xfrm>
            <a:off x="7219023" y="4838969"/>
            <a:ext cx="932642"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24" name="文本占位符 6"/>
          <p:cNvSpPr>
            <a:spLocks noGrp="1"/>
          </p:cNvSpPr>
          <p:nvPr>
            <p:ph type="body" sz="quarter" idx="24"/>
          </p:nvPr>
        </p:nvSpPr>
        <p:spPr>
          <a:xfrm>
            <a:off x="8151664" y="4838969"/>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zh-CN" altLang="en-US"/>
              <a:t>单击此处编辑母版文本样式</a:t>
            </a:r>
          </a:p>
        </p:txBody>
      </p:sp>
    </p:spTree>
    <p:extLst>
      <p:ext uri="{BB962C8B-B14F-4D97-AF65-F5344CB8AC3E}">
        <p14:creationId xmlns:p14="http://schemas.microsoft.com/office/powerpoint/2010/main" val="306466917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目录页_六项目录">
    <p:spTree>
      <p:nvGrpSpPr>
        <p:cNvPr id="1" name=""/>
        <p:cNvGrpSpPr/>
        <p:nvPr/>
      </p:nvGrpSpPr>
      <p:grpSpPr>
        <a:xfrm>
          <a:off x="0" y="0"/>
          <a:ext cx="0" cy="0"/>
          <a:chOff x="0" y="0"/>
          <a:chExt cx="0" cy="0"/>
        </a:xfrm>
      </p:grpSpPr>
      <p:grpSp>
        <p:nvGrpSpPr>
          <p:cNvPr id="6" name="组 5"/>
          <p:cNvGrpSpPr/>
          <p:nvPr userDrawn="1"/>
        </p:nvGrpSpPr>
        <p:grpSpPr>
          <a:xfrm>
            <a:off x="-2024818" y="-1006438"/>
            <a:ext cx="8744932" cy="8460344"/>
            <a:chOff x="3447068" y="836877"/>
            <a:chExt cx="5039295" cy="4875300"/>
          </a:xfrm>
        </p:grpSpPr>
        <p:sp>
          <p:nvSpPr>
            <p:cNvPr id="2" name="椭圆 1"/>
            <p:cNvSpPr/>
            <p:nvPr userDrawn="1"/>
          </p:nvSpPr>
          <p:spPr>
            <a:xfrm>
              <a:off x="3447068" y="836877"/>
              <a:ext cx="4873584" cy="4492198"/>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gradFill flip="none" rotWithShape="1">
              <a:gsLst>
                <a:gs pos="100000">
                  <a:schemeClr val="accent2">
                    <a:lumMod val="50000"/>
                  </a:schemeClr>
                </a:gs>
                <a:gs pos="41000">
                  <a:schemeClr val="accent1">
                    <a:lumMod val="75000"/>
                    <a:alpha val="80000"/>
                  </a:schemeClr>
                </a:gs>
                <a:gs pos="0">
                  <a:schemeClr val="accent3">
                    <a:lumMod val="75000"/>
                    <a:alpha val="80000"/>
                  </a:schemeClr>
                </a:gs>
                <a:gs pos="72000">
                  <a:schemeClr val="accent2">
                    <a:lumMod val="75000"/>
                    <a:alpha val="8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4" name="椭圆 1"/>
            <p:cNvSpPr/>
            <p:nvPr userDrawn="1"/>
          </p:nvSpPr>
          <p:spPr>
            <a:xfrm rot="8851590">
              <a:off x="3612779" y="1219979"/>
              <a:ext cx="4873584" cy="4492198"/>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gradFill flip="none" rotWithShape="1">
              <a:gsLst>
                <a:gs pos="100000">
                  <a:schemeClr val="accent2">
                    <a:lumMod val="50000"/>
                  </a:schemeClr>
                </a:gs>
                <a:gs pos="41000">
                  <a:schemeClr val="accent1">
                    <a:lumMod val="75000"/>
                    <a:alpha val="80000"/>
                  </a:schemeClr>
                </a:gs>
                <a:gs pos="0">
                  <a:schemeClr val="accent3">
                    <a:lumMod val="75000"/>
                    <a:alpha val="80000"/>
                  </a:schemeClr>
                </a:gs>
                <a:gs pos="72000">
                  <a:schemeClr val="accent2">
                    <a:lumMod val="75000"/>
                    <a:alpha val="8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grpSp>
      <p:sp>
        <p:nvSpPr>
          <p:cNvPr id="7" name="文本占位符 6"/>
          <p:cNvSpPr>
            <a:spLocks noGrp="1"/>
          </p:cNvSpPr>
          <p:nvPr>
            <p:ph type="body" sz="quarter" idx="13" hasCustomPrompt="1"/>
          </p:nvPr>
        </p:nvSpPr>
        <p:spPr>
          <a:xfrm>
            <a:off x="1604397" y="2011116"/>
            <a:ext cx="2776216" cy="1529527"/>
          </a:xfrm>
          <a:prstGeom prst="rect">
            <a:avLst/>
          </a:prstGeom>
        </p:spPr>
        <p:txBody>
          <a:bodyPr anchor="t"/>
          <a:lstStyle>
            <a:lvl1pPr marL="0" indent="0" algn="ctr">
              <a:lnSpc>
                <a:spcPct val="100000"/>
              </a:lnSpc>
              <a:buNone/>
              <a:defRPr sz="9600" b="1">
                <a:solidFill>
                  <a:schemeClr val="bg1"/>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zh-CN" altLang="en-US"/>
              <a:t>标题</a:t>
            </a:r>
            <a:endParaRPr kumimoji="1" lang="zh-CN" altLang="en-US" dirty="0"/>
          </a:p>
        </p:txBody>
      </p:sp>
      <p:sp>
        <p:nvSpPr>
          <p:cNvPr id="8" name="文本占位符 6"/>
          <p:cNvSpPr>
            <a:spLocks noGrp="1"/>
          </p:cNvSpPr>
          <p:nvPr>
            <p:ph type="body" sz="quarter" idx="14" hasCustomPrompt="1"/>
          </p:nvPr>
        </p:nvSpPr>
        <p:spPr>
          <a:xfrm>
            <a:off x="1604397" y="3545510"/>
            <a:ext cx="2776216" cy="590556"/>
          </a:xfrm>
          <a:prstGeom prst="rect">
            <a:avLst/>
          </a:prstGeom>
        </p:spPr>
        <p:txBody>
          <a:bodyPr anchor="t"/>
          <a:lstStyle>
            <a:lvl1pPr marL="0" indent="0" algn="ctr">
              <a:lnSpc>
                <a:spcPct val="100000"/>
              </a:lnSpc>
              <a:buNone/>
              <a:defRPr sz="3200" b="1">
                <a:solidFill>
                  <a:schemeClr val="bg1"/>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dirty="0"/>
              <a:t>CONTENTS</a:t>
            </a:r>
            <a:endParaRPr kumimoji="1" lang="zh-CN" altLang="en-US" dirty="0"/>
          </a:p>
        </p:txBody>
      </p:sp>
      <p:sp>
        <p:nvSpPr>
          <p:cNvPr id="9" name="文本占位符 6"/>
          <p:cNvSpPr>
            <a:spLocks noGrp="1"/>
          </p:cNvSpPr>
          <p:nvPr>
            <p:ph type="body" sz="quarter" idx="15" hasCustomPrompt="1"/>
          </p:nvPr>
        </p:nvSpPr>
        <p:spPr>
          <a:xfrm>
            <a:off x="7219023" y="779399"/>
            <a:ext cx="932642"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10" name="文本占位符 6"/>
          <p:cNvSpPr>
            <a:spLocks noGrp="1"/>
          </p:cNvSpPr>
          <p:nvPr>
            <p:ph type="body" sz="quarter" idx="16"/>
          </p:nvPr>
        </p:nvSpPr>
        <p:spPr>
          <a:xfrm>
            <a:off x="8151664" y="779399"/>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zh-CN" altLang="en-US"/>
              <a:t>单击此处编辑母版文本样式</a:t>
            </a:r>
          </a:p>
        </p:txBody>
      </p:sp>
      <p:sp>
        <p:nvSpPr>
          <p:cNvPr id="15" name="文本占位符 6"/>
          <p:cNvSpPr>
            <a:spLocks noGrp="1"/>
          </p:cNvSpPr>
          <p:nvPr>
            <p:ph type="body" sz="quarter" idx="17" hasCustomPrompt="1"/>
          </p:nvPr>
        </p:nvSpPr>
        <p:spPr>
          <a:xfrm>
            <a:off x="7219023" y="1688355"/>
            <a:ext cx="932642"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16" name="文本占位符 6"/>
          <p:cNvSpPr>
            <a:spLocks noGrp="1"/>
          </p:cNvSpPr>
          <p:nvPr>
            <p:ph type="body" sz="quarter" idx="18"/>
          </p:nvPr>
        </p:nvSpPr>
        <p:spPr>
          <a:xfrm>
            <a:off x="8151664" y="1688355"/>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zh-CN" altLang="en-US"/>
              <a:t>单击此处编辑母版文本样式</a:t>
            </a:r>
          </a:p>
        </p:txBody>
      </p:sp>
      <p:sp>
        <p:nvSpPr>
          <p:cNvPr id="17" name="文本占位符 6"/>
          <p:cNvSpPr>
            <a:spLocks noGrp="1"/>
          </p:cNvSpPr>
          <p:nvPr>
            <p:ph type="body" sz="quarter" idx="19" hasCustomPrompt="1"/>
          </p:nvPr>
        </p:nvSpPr>
        <p:spPr>
          <a:xfrm>
            <a:off x="7219023" y="2597311"/>
            <a:ext cx="932642"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18" name="文本占位符 6"/>
          <p:cNvSpPr>
            <a:spLocks noGrp="1"/>
          </p:cNvSpPr>
          <p:nvPr>
            <p:ph type="body" sz="quarter" idx="20"/>
          </p:nvPr>
        </p:nvSpPr>
        <p:spPr>
          <a:xfrm>
            <a:off x="8151664" y="2597311"/>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zh-CN" altLang="en-US"/>
              <a:t>单击此处编辑母版文本样式</a:t>
            </a:r>
          </a:p>
        </p:txBody>
      </p:sp>
      <p:sp>
        <p:nvSpPr>
          <p:cNvPr id="21" name="文本占位符 6"/>
          <p:cNvSpPr>
            <a:spLocks noGrp="1"/>
          </p:cNvSpPr>
          <p:nvPr>
            <p:ph type="body" sz="quarter" idx="21" hasCustomPrompt="1"/>
          </p:nvPr>
        </p:nvSpPr>
        <p:spPr>
          <a:xfrm>
            <a:off x="7219023" y="3506267"/>
            <a:ext cx="932642"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22" name="文本占位符 6"/>
          <p:cNvSpPr>
            <a:spLocks noGrp="1"/>
          </p:cNvSpPr>
          <p:nvPr>
            <p:ph type="body" sz="quarter" idx="22"/>
          </p:nvPr>
        </p:nvSpPr>
        <p:spPr>
          <a:xfrm>
            <a:off x="8151664" y="3506267"/>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zh-CN" altLang="en-US"/>
              <a:t>单击此处编辑母版文本样式</a:t>
            </a:r>
          </a:p>
        </p:txBody>
      </p:sp>
      <p:sp>
        <p:nvSpPr>
          <p:cNvPr id="19" name="文本占位符 6"/>
          <p:cNvSpPr>
            <a:spLocks noGrp="1"/>
          </p:cNvSpPr>
          <p:nvPr>
            <p:ph type="body" sz="quarter" idx="23" hasCustomPrompt="1"/>
          </p:nvPr>
        </p:nvSpPr>
        <p:spPr>
          <a:xfrm>
            <a:off x="7219023" y="4417945"/>
            <a:ext cx="932642"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20" name="文本占位符 6"/>
          <p:cNvSpPr>
            <a:spLocks noGrp="1"/>
          </p:cNvSpPr>
          <p:nvPr>
            <p:ph type="body" sz="quarter" idx="24"/>
          </p:nvPr>
        </p:nvSpPr>
        <p:spPr>
          <a:xfrm>
            <a:off x="8151664" y="4417945"/>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zh-CN" altLang="en-US"/>
              <a:t>单击此处编辑母版文本样式</a:t>
            </a:r>
          </a:p>
        </p:txBody>
      </p:sp>
      <p:sp>
        <p:nvSpPr>
          <p:cNvPr id="25" name="文本占位符 6"/>
          <p:cNvSpPr>
            <a:spLocks noGrp="1"/>
          </p:cNvSpPr>
          <p:nvPr>
            <p:ph type="body" sz="quarter" idx="25" hasCustomPrompt="1"/>
          </p:nvPr>
        </p:nvSpPr>
        <p:spPr>
          <a:xfrm>
            <a:off x="7219023" y="5326901"/>
            <a:ext cx="932642"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26" name="文本占位符 6"/>
          <p:cNvSpPr>
            <a:spLocks noGrp="1"/>
          </p:cNvSpPr>
          <p:nvPr>
            <p:ph type="body" sz="quarter" idx="26"/>
          </p:nvPr>
        </p:nvSpPr>
        <p:spPr>
          <a:xfrm>
            <a:off x="8151664" y="5326901"/>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zh-CN" altLang="en-US"/>
              <a:t>单击此处编辑母版文本样式</a:t>
            </a:r>
          </a:p>
        </p:txBody>
      </p:sp>
    </p:spTree>
    <p:extLst>
      <p:ext uri="{BB962C8B-B14F-4D97-AF65-F5344CB8AC3E}">
        <p14:creationId xmlns:p14="http://schemas.microsoft.com/office/powerpoint/2010/main" val="277025375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副标题页_1">
    <p:spTree>
      <p:nvGrpSpPr>
        <p:cNvPr id="1" name=""/>
        <p:cNvGrpSpPr/>
        <p:nvPr/>
      </p:nvGrpSpPr>
      <p:grpSpPr>
        <a:xfrm>
          <a:off x="0" y="0"/>
          <a:ext cx="0" cy="0"/>
          <a:chOff x="0" y="0"/>
          <a:chExt cx="0" cy="0"/>
        </a:xfrm>
      </p:grpSpPr>
      <p:sp>
        <p:nvSpPr>
          <p:cNvPr id="2" name="矩形 1"/>
          <p:cNvSpPr/>
          <p:nvPr userDrawn="1"/>
        </p:nvSpPr>
        <p:spPr>
          <a:xfrm>
            <a:off x="0" y="0"/>
            <a:ext cx="12192000" cy="6858000"/>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7" name="组 6"/>
          <p:cNvGrpSpPr/>
          <p:nvPr userDrawn="1"/>
        </p:nvGrpSpPr>
        <p:grpSpPr>
          <a:xfrm>
            <a:off x="1955282" y="-1803666"/>
            <a:ext cx="7870890" cy="6691365"/>
            <a:chOff x="5067768" y="-852735"/>
            <a:chExt cx="9613786" cy="9526783"/>
          </a:xfrm>
        </p:grpSpPr>
        <p:sp>
          <p:nvSpPr>
            <p:cNvPr id="5" name="椭圆 1"/>
            <p:cNvSpPr/>
            <p:nvPr userDrawn="1"/>
          </p:nvSpPr>
          <p:spPr>
            <a:xfrm rot="19800000">
              <a:off x="5067768" y="-247745"/>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6" name="椭圆 1"/>
            <p:cNvSpPr/>
            <p:nvPr userDrawn="1"/>
          </p:nvSpPr>
          <p:spPr>
            <a:xfrm rot="17526771">
              <a:off x="5527534" y="-479972"/>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grpSp>
      <p:sp>
        <p:nvSpPr>
          <p:cNvPr id="8" name="文本占位符 6"/>
          <p:cNvSpPr>
            <a:spLocks noGrp="1"/>
          </p:cNvSpPr>
          <p:nvPr>
            <p:ph type="body" sz="quarter" idx="15" hasCustomPrompt="1"/>
          </p:nvPr>
        </p:nvSpPr>
        <p:spPr>
          <a:xfrm>
            <a:off x="4640704" y="660100"/>
            <a:ext cx="2910592" cy="2373032"/>
          </a:xfrm>
          <a:prstGeom prst="rect">
            <a:avLst/>
          </a:prstGeom>
        </p:spPr>
        <p:txBody>
          <a:bodyPr anchor="t"/>
          <a:lstStyle>
            <a:lvl1pPr marL="0" indent="0" algn="ctr">
              <a:lnSpc>
                <a:spcPct val="100000"/>
              </a:lnSpc>
              <a:buNone/>
              <a:defRPr sz="16600" b="1">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9" name="文本占位符 6"/>
          <p:cNvSpPr>
            <a:spLocks noGrp="1"/>
          </p:cNvSpPr>
          <p:nvPr>
            <p:ph type="body" sz="quarter" idx="16"/>
          </p:nvPr>
        </p:nvSpPr>
        <p:spPr>
          <a:xfrm>
            <a:off x="3724507" y="3033133"/>
            <a:ext cx="4742986" cy="825190"/>
          </a:xfrm>
          <a:prstGeom prst="rect">
            <a:avLst/>
          </a:prstGeom>
        </p:spPr>
        <p:txBody>
          <a:bodyPr anchor="t"/>
          <a:lstStyle>
            <a:lvl1pPr marL="0" indent="0" algn="ctr">
              <a:lnSpc>
                <a:spcPct val="100000"/>
              </a:lnSpc>
              <a:buNone/>
              <a:defRPr sz="4000" b="0">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zh-CN" altLang="en-US"/>
              <a:t>单击此处编辑母版文本样式</a:t>
            </a:r>
          </a:p>
        </p:txBody>
      </p:sp>
    </p:spTree>
    <p:extLst>
      <p:ext uri="{BB962C8B-B14F-4D97-AF65-F5344CB8AC3E}">
        <p14:creationId xmlns:p14="http://schemas.microsoft.com/office/powerpoint/2010/main" val="40648029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副标题页_2">
    <p:spTree>
      <p:nvGrpSpPr>
        <p:cNvPr id="1" name=""/>
        <p:cNvGrpSpPr/>
        <p:nvPr/>
      </p:nvGrpSpPr>
      <p:grpSpPr>
        <a:xfrm>
          <a:off x="0" y="0"/>
          <a:ext cx="0" cy="0"/>
          <a:chOff x="0" y="0"/>
          <a:chExt cx="0" cy="0"/>
        </a:xfrm>
      </p:grpSpPr>
      <p:sp>
        <p:nvSpPr>
          <p:cNvPr id="2" name="矩形 1"/>
          <p:cNvSpPr/>
          <p:nvPr userDrawn="1"/>
        </p:nvSpPr>
        <p:spPr>
          <a:xfrm>
            <a:off x="0" y="0"/>
            <a:ext cx="12192000" cy="685800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7" name="组 6"/>
          <p:cNvGrpSpPr/>
          <p:nvPr userDrawn="1"/>
        </p:nvGrpSpPr>
        <p:grpSpPr>
          <a:xfrm>
            <a:off x="1955282" y="-1803666"/>
            <a:ext cx="7870890" cy="6691365"/>
            <a:chOff x="5067768" y="-852735"/>
            <a:chExt cx="9613786" cy="9526783"/>
          </a:xfrm>
        </p:grpSpPr>
        <p:sp>
          <p:nvSpPr>
            <p:cNvPr id="5" name="椭圆 1"/>
            <p:cNvSpPr/>
            <p:nvPr userDrawn="1"/>
          </p:nvSpPr>
          <p:spPr>
            <a:xfrm rot="19800000">
              <a:off x="5067768" y="-247745"/>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6" name="椭圆 1"/>
            <p:cNvSpPr/>
            <p:nvPr userDrawn="1"/>
          </p:nvSpPr>
          <p:spPr>
            <a:xfrm rot="17526771">
              <a:off x="5527534" y="-479972"/>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grpSp>
      <p:sp>
        <p:nvSpPr>
          <p:cNvPr id="8" name="文本占位符 6"/>
          <p:cNvSpPr>
            <a:spLocks noGrp="1"/>
          </p:cNvSpPr>
          <p:nvPr>
            <p:ph type="body" sz="quarter" idx="15" hasCustomPrompt="1"/>
          </p:nvPr>
        </p:nvSpPr>
        <p:spPr>
          <a:xfrm>
            <a:off x="4640704" y="660100"/>
            <a:ext cx="2910592" cy="2373032"/>
          </a:xfrm>
          <a:prstGeom prst="rect">
            <a:avLst/>
          </a:prstGeom>
        </p:spPr>
        <p:txBody>
          <a:bodyPr anchor="t"/>
          <a:lstStyle>
            <a:lvl1pPr marL="0" indent="0" algn="ctr">
              <a:lnSpc>
                <a:spcPct val="100000"/>
              </a:lnSpc>
              <a:buNone/>
              <a:defRPr sz="16600" b="1">
                <a:solidFill>
                  <a:schemeClr val="accent2">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9" name="文本占位符 6"/>
          <p:cNvSpPr>
            <a:spLocks noGrp="1"/>
          </p:cNvSpPr>
          <p:nvPr>
            <p:ph type="body" sz="quarter" idx="16"/>
          </p:nvPr>
        </p:nvSpPr>
        <p:spPr>
          <a:xfrm>
            <a:off x="3724507" y="3033133"/>
            <a:ext cx="4742986" cy="825190"/>
          </a:xfrm>
          <a:prstGeom prst="rect">
            <a:avLst/>
          </a:prstGeom>
        </p:spPr>
        <p:txBody>
          <a:bodyPr anchor="t"/>
          <a:lstStyle>
            <a:lvl1pPr marL="0" indent="0" algn="ctr">
              <a:lnSpc>
                <a:spcPct val="100000"/>
              </a:lnSpc>
              <a:buNone/>
              <a:defRPr sz="4000" b="0">
                <a:solidFill>
                  <a:schemeClr val="accent2">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zh-CN" altLang="en-US"/>
              <a:t>单击此处编辑母版文本样式</a:t>
            </a:r>
          </a:p>
        </p:txBody>
      </p:sp>
    </p:spTree>
    <p:extLst>
      <p:ext uri="{BB962C8B-B14F-4D97-AF65-F5344CB8AC3E}">
        <p14:creationId xmlns:p14="http://schemas.microsoft.com/office/powerpoint/2010/main" val="249408774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副标题页_3">
    <p:spTree>
      <p:nvGrpSpPr>
        <p:cNvPr id="1" name=""/>
        <p:cNvGrpSpPr/>
        <p:nvPr/>
      </p:nvGrpSpPr>
      <p:grpSpPr>
        <a:xfrm>
          <a:off x="0" y="0"/>
          <a:ext cx="0" cy="0"/>
          <a:chOff x="0" y="0"/>
          <a:chExt cx="0" cy="0"/>
        </a:xfrm>
      </p:grpSpPr>
      <p:sp>
        <p:nvSpPr>
          <p:cNvPr id="2" name="矩形 1"/>
          <p:cNvSpPr/>
          <p:nvPr userDrawn="1"/>
        </p:nvSpPr>
        <p:spPr>
          <a:xfrm>
            <a:off x="0" y="0"/>
            <a:ext cx="12192000" cy="6858000"/>
          </a:xfrm>
          <a:prstGeom prst="rect">
            <a:avLst/>
          </a:prstGeom>
          <a:gradFill flip="none" rotWithShape="1">
            <a:gsLst>
              <a:gs pos="0">
                <a:schemeClr val="accent3">
                  <a:lumMod val="89000"/>
                </a:schemeClr>
              </a:gs>
              <a:gs pos="23000">
                <a:schemeClr val="accent3">
                  <a:lumMod val="89000"/>
                </a:schemeClr>
              </a:gs>
              <a:gs pos="69000">
                <a:schemeClr val="accent3">
                  <a:lumMod val="75000"/>
                </a:schemeClr>
              </a:gs>
              <a:gs pos="97000">
                <a:schemeClr val="accent3">
                  <a:lumMod val="70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7" name="组 6"/>
          <p:cNvGrpSpPr/>
          <p:nvPr userDrawn="1"/>
        </p:nvGrpSpPr>
        <p:grpSpPr>
          <a:xfrm>
            <a:off x="1955282" y="-1803666"/>
            <a:ext cx="7870890" cy="6691365"/>
            <a:chOff x="5067768" y="-852735"/>
            <a:chExt cx="9613786" cy="9526783"/>
          </a:xfrm>
        </p:grpSpPr>
        <p:sp>
          <p:nvSpPr>
            <p:cNvPr id="5" name="椭圆 1"/>
            <p:cNvSpPr/>
            <p:nvPr userDrawn="1"/>
          </p:nvSpPr>
          <p:spPr>
            <a:xfrm rot="19800000">
              <a:off x="5067768" y="-247745"/>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6" name="椭圆 1"/>
            <p:cNvSpPr/>
            <p:nvPr userDrawn="1"/>
          </p:nvSpPr>
          <p:spPr>
            <a:xfrm rot="17526771">
              <a:off x="5527534" y="-479972"/>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grpSp>
      <p:sp>
        <p:nvSpPr>
          <p:cNvPr id="8" name="文本占位符 6"/>
          <p:cNvSpPr>
            <a:spLocks noGrp="1"/>
          </p:cNvSpPr>
          <p:nvPr>
            <p:ph type="body" sz="quarter" idx="15" hasCustomPrompt="1"/>
          </p:nvPr>
        </p:nvSpPr>
        <p:spPr>
          <a:xfrm>
            <a:off x="4640704" y="660100"/>
            <a:ext cx="2910592" cy="2373032"/>
          </a:xfrm>
          <a:prstGeom prst="rect">
            <a:avLst/>
          </a:prstGeom>
        </p:spPr>
        <p:txBody>
          <a:bodyPr anchor="t"/>
          <a:lstStyle>
            <a:lvl1pPr marL="0" indent="0" algn="ctr">
              <a:lnSpc>
                <a:spcPct val="100000"/>
              </a:lnSpc>
              <a:buNone/>
              <a:defRPr sz="16600" b="1">
                <a:solidFill>
                  <a:schemeClr val="accent3">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9" name="文本占位符 6"/>
          <p:cNvSpPr>
            <a:spLocks noGrp="1"/>
          </p:cNvSpPr>
          <p:nvPr>
            <p:ph type="body" sz="quarter" idx="16"/>
          </p:nvPr>
        </p:nvSpPr>
        <p:spPr>
          <a:xfrm>
            <a:off x="3724507" y="3033133"/>
            <a:ext cx="4742986" cy="825190"/>
          </a:xfrm>
          <a:prstGeom prst="rect">
            <a:avLst/>
          </a:prstGeom>
        </p:spPr>
        <p:txBody>
          <a:bodyPr anchor="t"/>
          <a:lstStyle>
            <a:lvl1pPr marL="0" indent="0" algn="ctr">
              <a:lnSpc>
                <a:spcPct val="100000"/>
              </a:lnSpc>
              <a:buNone/>
              <a:defRPr sz="4000" b="0">
                <a:solidFill>
                  <a:schemeClr val="accent3">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zh-CN" altLang="en-US"/>
              <a:t>单击此处编辑母版文本样式</a:t>
            </a:r>
          </a:p>
        </p:txBody>
      </p:sp>
    </p:spTree>
    <p:extLst>
      <p:ext uri="{BB962C8B-B14F-4D97-AF65-F5344CB8AC3E}">
        <p14:creationId xmlns:p14="http://schemas.microsoft.com/office/powerpoint/2010/main" val="3997750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48DB10-C36C-4339-98EA-C342E693C1B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B19681F-676F-4100-81E9-6F08A2EAC4F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82855BD-B190-406E-B972-99CD2755D33A}"/>
              </a:ext>
            </a:extLst>
          </p:cNvPr>
          <p:cNvSpPr>
            <a:spLocks noGrp="1"/>
          </p:cNvSpPr>
          <p:nvPr>
            <p:ph type="dt" sz="half" idx="10"/>
          </p:nvPr>
        </p:nvSpPr>
        <p:spPr/>
        <p:txBody>
          <a:bodyPr/>
          <a:lstStyle/>
          <a:p>
            <a:fld id="{BCFE5BA6-17E9-4F30-B0CF-8420700B6C9A}" type="datetimeFigureOut">
              <a:rPr lang="zh-CN" altLang="en-US" smtClean="0"/>
              <a:t>2020/4/8</a:t>
            </a:fld>
            <a:endParaRPr lang="zh-CN" altLang="en-US"/>
          </a:p>
        </p:txBody>
      </p:sp>
      <p:sp>
        <p:nvSpPr>
          <p:cNvPr id="5" name="页脚占位符 4">
            <a:extLst>
              <a:ext uri="{FF2B5EF4-FFF2-40B4-BE49-F238E27FC236}">
                <a16:creationId xmlns:a16="http://schemas.microsoft.com/office/drawing/2014/main" id="{EB565CFC-2253-4ED3-AF03-DFB9582A4D1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CAE89DE-4D88-4069-B014-550D238164FF}"/>
              </a:ext>
            </a:extLst>
          </p:cNvPr>
          <p:cNvSpPr>
            <a:spLocks noGrp="1"/>
          </p:cNvSpPr>
          <p:nvPr>
            <p:ph type="sldNum" sz="quarter" idx="12"/>
          </p:nvPr>
        </p:nvSpPr>
        <p:spPr/>
        <p:txBody>
          <a:bodyPr/>
          <a:lstStyle/>
          <a:p>
            <a:fld id="{DEA51059-A474-4210-99A4-0F5C0E280BD8}" type="slidenum">
              <a:rPr lang="zh-CN" altLang="en-US" smtClean="0"/>
              <a:t>‹#›</a:t>
            </a:fld>
            <a:endParaRPr lang="zh-CN" altLang="en-US"/>
          </a:p>
        </p:txBody>
      </p:sp>
    </p:spTree>
    <p:extLst>
      <p:ext uri="{BB962C8B-B14F-4D97-AF65-F5344CB8AC3E}">
        <p14:creationId xmlns:p14="http://schemas.microsoft.com/office/powerpoint/2010/main" val="103826509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副标题页_4">
    <p:spTree>
      <p:nvGrpSpPr>
        <p:cNvPr id="1" name=""/>
        <p:cNvGrpSpPr/>
        <p:nvPr/>
      </p:nvGrpSpPr>
      <p:grpSpPr>
        <a:xfrm>
          <a:off x="0" y="0"/>
          <a:ext cx="0" cy="0"/>
          <a:chOff x="0" y="0"/>
          <a:chExt cx="0" cy="0"/>
        </a:xfrm>
      </p:grpSpPr>
      <p:sp>
        <p:nvSpPr>
          <p:cNvPr id="2" name="矩形 1"/>
          <p:cNvSpPr/>
          <p:nvPr userDrawn="1"/>
        </p:nvSpPr>
        <p:spPr>
          <a:xfrm>
            <a:off x="0" y="0"/>
            <a:ext cx="12192000" cy="6858000"/>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7" name="组 6"/>
          <p:cNvGrpSpPr/>
          <p:nvPr userDrawn="1"/>
        </p:nvGrpSpPr>
        <p:grpSpPr>
          <a:xfrm>
            <a:off x="1955282" y="-1803666"/>
            <a:ext cx="7870890" cy="6691365"/>
            <a:chOff x="5067768" y="-852735"/>
            <a:chExt cx="9613786" cy="9526783"/>
          </a:xfrm>
        </p:grpSpPr>
        <p:sp>
          <p:nvSpPr>
            <p:cNvPr id="5" name="椭圆 1"/>
            <p:cNvSpPr/>
            <p:nvPr userDrawn="1"/>
          </p:nvSpPr>
          <p:spPr>
            <a:xfrm rot="19800000">
              <a:off x="5067768" y="-247745"/>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6" name="椭圆 1"/>
            <p:cNvSpPr/>
            <p:nvPr userDrawn="1"/>
          </p:nvSpPr>
          <p:spPr>
            <a:xfrm rot="17526771">
              <a:off x="5527534" y="-479972"/>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grpSp>
      <p:sp>
        <p:nvSpPr>
          <p:cNvPr id="8" name="文本占位符 6"/>
          <p:cNvSpPr>
            <a:spLocks noGrp="1"/>
          </p:cNvSpPr>
          <p:nvPr>
            <p:ph type="body" sz="quarter" idx="15" hasCustomPrompt="1"/>
          </p:nvPr>
        </p:nvSpPr>
        <p:spPr>
          <a:xfrm>
            <a:off x="4640704" y="660100"/>
            <a:ext cx="2910592" cy="2373032"/>
          </a:xfrm>
          <a:prstGeom prst="rect">
            <a:avLst/>
          </a:prstGeom>
        </p:spPr>
        <p:txBody>
          <a:bodyPr anchor="t"/>
          <a:lstStyle>
            <a:lvl1pPr marL="0" indent="0" algn="ctr">
              <a:lnSpc>
                <a:spcPct val="100000"/>
              </a:lnSpc>
              <a:buNone/>
              <a:defRPr sz="16600" b="1">
                <a:solidFill>
                  <a:schemeClr val="accent4">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9" name="文本占位符 6"/>
          <p:cNvSpPr>
            <a:spLocks noGrp="1"/>
          </p:cNvSpPr>
          <p:nvPr>
            <p:ph type="body" sz="quarter" idx="16"/>
          </p:nvPr>
        </p:nvSpPr>
        <p:spPr>
          <a:xfrm>
            <a:off x="3724507" y="3033133"/>
            <a:ext cx="4742986" cy="825190"/>
          </a:xfrm>
          <a:prstGeom prst="rect">
            <a:avLst/>
          </a:prstGeom>
        </p:spPr>
        <p:txBody>
          <a:bodyPr anchor="t"/>
          <a:lstStyle>
            <a:lvl1pPr marL="0" indent="0" algn="ctr">
              <a:lnSpc>
                <a:spcPct val="100000"/>
              </a:lnSpc>
              <a:buNone/>
              <a:defRPr sz="4000" b="0">
                <a:solidFill>
                  <a:schemeClr val="accent4">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zh-CN" altLang="en-US"/>
              <a:t>单击此处编辑母版文本样式</a:t>
            </a:r>
          </a:p>
        </p:txBody>
      </p:sp>
    </p:spTree>
    <p:extLst>
      <p:ext uri="{BB962C8B-B14F-4D97-AF65-F5344CB8AC3E}">
        <p14:creationId xmlns:p14="http://schemas.microsoft.com/office/powerpoint/2010/main" val="124584884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副标题页_5">
    <p:spTree>
      <p:nvGrpSpPr>
        <p:cNvPr id="1" name=""/>
        <p:cNvGrpSpPr/>
        <p:nvPr/>
      </p:nvGrpSpPr>
      <p:grpSpPr>
        <a:xfrm>
          <a:off x="0" y="0"/>
          <a:ext cx="0" cy="0"/>
          <a:chOff x="0" y="0"/>
          <a:chExt cx="0" cy="0"/>
        </a:xfrm>
      </p:grpSpPr>
      <p:sp>
        <p:nvSpPr>
          <p:cNvPr id="2" name="矩形 1"/>
          <p:cNvSpPr/>
          <p:nvPr userDrawn="1"/>
        </p:nvSpPr>
        <p:spPr>
          <a:xfrm>
            <a:off x="0" y="0"/>
            <a:ext cx="12192000" cy="6858000"/>
          </a:xfrm>
          <a:prstGeom prst="rect">
            <a:avLst/>
          </a:prstGeom>
          <a:gradFill flip="none" rotWithShape="1">
            <a:gsLst>
              <a:gs pos="0">
                <a:schemeClr val="accent5">
                  <a:lumMod val="89000"/>
                </a:schemeClr>
              </a:gs>
              <a:gs pos="23000">
                <a:schemeClr val="accent5">
                  <a:lumMod val="89000"/>
                </a:schemeClr>
              </a:gs>
              <a:gs pos="69000">
                <a:schemeClr val="accent5">
                  <a:lumMod val="75000"/>
                </a:schemeClr>
              </a:gs>
              <a:gs pos="97000">
                <a:schemeClr val="accent5">
                  <a:lumMod val="70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7" name="组 6"/>
          <p:cNvGrpSpPr/>
          <p:nvPr userDrawn="1"/>
        </p:nvGrpSpPr>
        <p:grpSpPr>
          <a:xfrm>
            <a:off x="1955282" y="-1803666"/>
            <a:ext cx="7870890" cy="6691365"/>
            <a:chOff x="5067768" y="-852735"/>
            <a:chExt cx="9613786" cy="9526783"/>
          </a:xfrm>
        </p:grpSpPr>
        <p:sp>
          <p:nvSpPr>
            <p:cNvPr id="5" name="椭圆 1"/>
            <p:cNvSpPr/>
            <p:nvPr userDrawn="1"/>
          </p:nvSpPr>
          <p:spPr>
            <a:xfrm rot="19800000">
              <a:off x="5067768" y="-247745"/>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6" name="椭圆 1"/>
            <p:cNvSpPr/>
            <p:nvPr userDrawn="1"/>
          </p:nvSpPr>
          <p:spPr>
            <a:xfrm rot="17526771">
              <a:off x="5527534" y="-479972"/>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grpSp>
      <p:sp>
        <p:nvSpPr>
          <p:cNvPr id="8" name="文本占位符 6"/>
          <p:cNvSpPr>
            <a:spLocks noGrp="1"/>
          </p:cNvSpPr>
          <p:nvPr>
            <p:ph type="body" sz="quarter" idx="15" hasCustomPrompt="1"/>
          </p:nvPr>
        </p:nvSpPr>
        <p:spPr>
          <a:xfrm>
            <a:off x="4640704" y="660100"/>
            <a:ext cx="2910592" cy="2373032"/>
          </a:xfrm>
          <a:prstGeom prst="rect">
            <a:avLst/>
          </a:prstGeom>
        </p:spPr>
        <p:txBody>
          <a:bodyPr anchor="t"/>
          <a:lstStyle>
            <a:lvl1pPr marL="0" indent="0" algn="ctr">
              <a:lnSpc>
                <a:spcPct val="100000"/>
              </a:lnSpc>
              <a:buNone/>
              <a:defRPr sz="16600" b="1">
                <a:solidFill>
                  <a:schemeClr val="accent5">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9" name="文本占位符 6"/>
          <p:cNvSpPr>
            <a:spLocks noGrp="1"/>
          </p:cNvSpPr>
          <p:nvPr>
            <p:ph type="body" sz="quarter" idx="16"/>
          </p:nvPr>
        </p:nvSpPr>
        <p:spPr>
          <a:xfrm>
            <a:off x="3724507" y="3033133"/>
            <a:ext cx="4742986" cy="825190"/>
          </a:xfrm>
          <a:prstGeom prst="rect">
            <a:avLst/>
          </a:prstGeom>
        </p:spPr>
        <p:txBody>
          <a:bodyPr anchor="t"/>
          <a:lstStyle>
            <a:lvl1pPr marL="0" indent="0" algn="ctr">
              <a:lnSpc>
                <a:spcPct val="100000"/>
              </a:lnSpc>
              <a:buNone/>
              <a:defRPr sz="4000" b="0">
                <a:solidFill>
                  <a:schemeClr val="accent5">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zh-CN" altLang="en-US"/>
              <a:t>单击此处编辑母版文本样式</a:t>
            </a:r>
          </a:p>
        </p:txBody>
      </p:sp>
    </p:spTree>
    <p:extLst>
      <p:ext uri="{BB962C8B-B14F-4D97-AF65-F5344CB8AC3E}">
        <p14:creationId xmlns:p14="http://schemas.microsoft.com/office/powerpoint/2010/main" val="18773052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内容页_1">
    <p:spTree>
      <p:nvGrpSpPr>
        <p:cNvPr id="1" name=""/>
        <p:cNvGrpSpPr/>
        <p:nvPr/>
      </p:nvGrpSpPr>
      <p:grpSpPr>
        <a:xfrm>
          <a:off x="0" y="0"/>
          <a:ext cx="0" cy="0"/>
          <a:chOff x="0" y="0"/>
          <a:chExt cx="0" cy="0"/>
        </a:xfrm>
      </p:grpSpPr>
      <p:sp>
        <p:nvSpPr>
          <p:cNvPr id="2" name="矩形 1"/>
          <p:cNvSpPr/>
          <p:nvPr userDrawn="1"/>
        </p:nvSpPr>
        <p:spPr>
          <a:xfrm>
            <a:off x="0" y="0"/>
            <a:ext cx="12192000" cy="6858000"/>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6" name="组 5"/>
          <p:cNvGrpSpPr/>
          <p:nvPr userDrawn="1"/>
        </p:nvGrpSpPr>
        <p:grpSpPr>
          <a:xfrm rot="17100000" flipH="1">
            <a:off x="1415669" y="-1088262"/>
            <a:ext cx="12969854" cy="15178844"/>
            <a:chOff x="-3533241" y="-1493421"/>
            <a:chExt cx="10611835" cy="9526783"/>
          </a:xfrm>
        </p:grpSpPr>
        <p:sp>
          <p:nvSpPr>
            <p:cNvPr id="3" name="椭圆 1"/>
            <p:cNvSpPr/>
            <p:nvPr userDrawn="1"/>
          </p:nvSpPr>
          <p:spPr>
            <a:xfrm rot="19800000">
              <a:off x="-3533241" y="-1061330"/>
              <a:ext cx="10611835" cy="8841402"/>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4" name="椭圆 1"/>
            <p:cNvSpPr/>
            <p:nvPr userDrawn="1"/>
          </p:nvSpPr>
          <p:spPr>
            <a:xfrm rot="17526771">
              <a:off x="-3623933" y="-1120658"/>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grpSp>
      <p:sp>
        <p:nvSpPr>
          <p:cNvPr id="10" name="文本占位符 7"/>
          <p:cNvSpPr>
            <a:spLocks noGrp="1"/>
          </p:cNvSpPr>
          <p:nvPr>
            <p:ph type="body" sz="quarter" idx="10" hasCustomPrompt="1"/>
          </p:nvPr>
        </p:nvSpPr>
        <p:spPr>
          <a:xfrm>
            <a:off x="322289" y="258233"/>
            <a:ext cx="5302783" cy="721395"/>
          </a:xfrm>
          <a:prstGeom prst="rect">
            <a:avLst/>
          </a:prstGeom>
          <a:ln w="12700" cmpd="sng">
            <a:noFill/>
          </a:ln>
        </p:spPr>
        <p:txBody>
          <a:bodyPr vert="horz" anchor="ctr"/>
          <a:lstStyle>
            <a:lvl1pPr marL="0" indent="0" algn="l">
              <a:buNone/>
              <a:defRPr sz="2400" b="1">
                <a:solidFill>
                  <a:schemeClr val="bg1"/>
                </a:solidFill>
                <a:latin typeface="Microsoft YaHei" charset="0"/>
                <a:ea typeface="Microsoft YaHei" charset="0"/>
                <a:cs typeface="Microsoft YaHei" charset="0"/>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Tree>
    <p:extLst>
      <p:ext uri="{BB962C8B-B14F-4D97-AF65-F5344CB8AC3E}">
        <p14:creationId xmlns:p14="http://schemas.microsoft.com/office/powerpoint/2010/main" val="175178421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内容页_2">
    <p:spTree>
      <p:nvGrpSpPr>
        <p:cNvPr id="1" name=""/>
        <p:cNvGrpSpPr/>
        <p:nvPr/>
      </p:nvGrpSpPr>
      <p:grpSpPr>
        <a:xfrm>
          <a:off x="0" y="0"/>
          <a:ext cx="0" cy="0"/>
          <a:chOff x="0" y="0"/>
          <a:chExt cx="0" cy="0"/>
        </a:xfrm>
      </p:grpSpPr>
      <p:sp>
        <p:nvSpPr>
          <p:cNvPr id="2" name="矩形 1"/>
          <p:cNvSpPr/>
          <p:nvPr userDrawn="1"/>
        </p:nvSpPr>
        <p:spPr>
          <a:xfrm>
            <a:off x="0" y="0"/>
            <a:ext cx="12192000" cy="6858000"/>
          </a:xfrm>
          <a:prstGeom prst="rect">
            <a:avLst/>
          </a:prstGeom>
          <a:gradFill flip="none" rotWithShape="1">
            <a:gsLst>
              <a:gs pos="0">
                <a:schemeClr val="accent3">
                  <a:lumMod val="89000"/>
                </a:schemeClr>
              </a:gs>
              <a:gs pos="23000">
                <a:schemeClr val="accent3">
                  <a:lumMod val="89000"/>
                </a:schemeClr>
              </a:gs>
              <a:gs pos="69000">
                <a:schemeClr val="accent3">
                  <a:lumMod val="75000"/>
                </a:schemeClr>
              </a:gs>
              <a:gs pos="97000">
                <a:schemeClr val="accent3">
                  <a:lumMod val="7000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椭圆 1"/>
          <p:cNvSpPr/>
          <p:nvPr userDrawn="1"/>
        </p:nvSpPr>
        <p:spPr>
          <a:xfrm rot="19800000">
            <a:off x="5067768" y="-247745"/>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5" name="椭圆 1"/>
          <p:cNvSpPr/>
          <p:nvPr userDrawn="1"/>
        </p:nvSpPr>
        <p:spPr>
          <a:xfrm rot="17526771">
            <a:off x="5527534" y="-479972"/>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6" name="文本占位符 7"/>
          <p:cNvSpPr>
            <a:spLocks noGrp="1"/>
          </p:cNvSpPr>
          <p:nvPr>
            <p:ph type="body" sz="quarter" idx="10" hasCustomPrompt="1"/>
          </p:nvPr>
        </p:nvSpPr>
        <p:spPr>
          <a:xfrm>
            <a:off x="322289" y="258233"/>
            <a:ext cx="5302783" cy="721395"/>
          </a:xfrm>
          <a:prstGeom prst="rect">
            <a:avLst/>
          </a:prstGeom>
          <a:ln w="12700" cmpd="sng">
            <a:noFill/>
          </a:ln>
        </p:spPr>
        <p:txBody>
          <a:bodyPr vert="horz" anchor="ctr"/>
          <a:lstStyle>
            <a:lvl1pPr marL="0" indent="0" algn="l">
              <a:buNone/>
              <a:defRPr sz="2400" b="1">
                <a:solidFill>
                  <a:schemeClr val="bg1"/>
                </a:solidFill>
                <a:latin typeface="Microsoft YaHei" charset="0"/>
                <a:ea typeface="Microsoft YaHei" charset="0"/>
                <a:cs typeface="Microsoft YaHei" charset="0"/>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Tree>
    <p:extLst>
      <p:ext uri="{BB962C8B-B14F-4D97-AF65-F5344CB8AC3E}">
        <p14:creationId xmlns:p14="http://schemas.microsoft.com/office/powerpoint/2010/main" val="78789404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内容页_3">
    <p:spTree>
      <p:nvGrpSpPr>
        <p:cNvPr id="1" name=""/>
        <p:cNvGrpSpPr/>
        <p:nvPr/>
      </p:nvGrpSpPr>
      <p:grpSpPr>
        <a:xfrm>
          <a:off x="0" y="0"/>
          <a:ext cx="0" cy="0"/>
          <a:chOff x="0" y="0"/>
          <a:chExt cx="0" cy="0"/>
        </a:xfrm>
      </p:grpSpPr>
      <p:sp>
        <p:nvSpPr>
          <p:cNvPr id="2" name="矩形 1"/>
          <p:cNvSpPr/>
          <p:nvPr userDrawn="1"/>
        </p:nvSpPr>
        <p:spPr>
          <a:xfrm>
            <a:off x="0" y="0"/>
            <a:ext cx="12192000" cy="6858000"/>
          </a:xfrm>
          <a:prstGeom prst="rect">
            <a:avLst/>
          </a:prstGeom>
          <a:gradFill flip="none" rotWithShape="1">
            <a:gsLst>
              <a:gs pos="0">
                <a:schemeClr val="accent3">
                  <a:lumMod val="89000"/>
                </a:schemeClr>
              </a:gs>
              <a:gs pos="23000">
                <a:schemeClr val="accent3">
                  <a:lumMod val="89000"/>
                </a:schemeClr>
              </a:gs>
              <a:gs pos="69000">
                <a:schemeClr val="accent3">
                  <a:lumMod val="75000"/>
                </a:schemeClr>
              </a:gs>
              <a:gs pos="97000">
                <a:schemeClr val="accent3">
                  <a:lumMod val="7000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4" name="组 3"/>
          <p:cNvGrpSpPr/>
          <p:nvPr userDrawn="1"/>
        </p:nvGrpSpPr>
        <p:grpSpPr>
          <a:xfrm rot="21247073">
            <a:off x="-1761892" y="-334537"/>
            <a:ext cx="19187532" cy="9077094"/>
            <a:chOff x="-2207941" y="334536"/>
            <a:chExt cx="19187532" cy="9077094"/>
          </a:xfrm>
        </p:grpSpPr>
        <p:sp>
          <p:nvSpPr>
            <p:cNvPr id="3" name="椭圆 1"/>
            <p:cNvSpPr/>
            <p:nvPr userDrawn="1"/>
          </p:nvSpPr>
          <p:spPr>
            <a:xfrm rot="354265">
              <a:off x="-2207941" y="334536"/>
              <a:ext cx="18689444" cy="9077094"/>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6" name="椭圆 1"/>
            <p:cNvSpPr/>
            <p:nvPr userDrawn="1"/>
          </p:nvSpPr>
          <p:spPr>
            <a:xfrm>
              <a:off x="-1709853" y="334536"/>
              <a:ext cx="18689444" cy="9077094"/>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grpSp>
      <p:sp>
        <p:nvSpPr>
          <p:cNvPr id="7" name="文本占位符 7"/>
          <p:cNvSpPr>
            <a:spLocks noGrp="1"/>
          </p:cNvSpPr>
          <p:nvPr>
            <p:ph type="body" sz="quarter" idx="10" hasCustomPrompt="1"/>
          </p:nvPr>
        </p:nvSpPr>
        <p:spPr>
          <a:xfrm>
            <a:off x="6607140" y="258233"/>
            <a:ext cx="5302783" cy="721395"/>
          </a:xfrm>
          <a:prstGeom prst="rect">
            <a:avLst/>
          </a:prstGeom>
          <a:ln w="12700" cmpd="sng">
            <a:noFill/>
          </a:ln>
        </p:spPr>
        <p:txBody>
          <a:bodyPr vert="horz" anchor="ctr"/>
          <a:lstStyle>
            <a:lvl1pPr marL="0" indent="0" algn="r">
              <a:buNone/>
              <a:defRPr sz="2400" b="1">
                <a:solidFill>
                  <a:schemeClr val="accent3">
                    <a:lumMod val="75000"/>
                  </a:schemeClr>
                </a:solidFill>
                <a:latin typeface="Microsoft YaHei" charset="0"/>
                <a:ea typeface="Microsoft YaHei" charset="0"/>
                <a:cs typeface="Microsoft YaHei" charset="0"/>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Tree>
    <p:extLst>
      <p:ext uri="{BB962C8B-B14F-4D97-AF65-F5344CB8AC3E}">
        <p14:creationId xmlns:p14="http://schemas.microsoft.com/office/powerpoint/2010/main" val="286064578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内容页_4">
    <p:spTree>
      <p:nvGrpSpPr>
        <p:cNvPr id="1" name=""/>
        <p:cNvGrpSpPr/>
        <p:nvPr/>
      </p:nvGrpSpPr>
      <p:grpSpPr>
        <a:xfrm>
          <a:off x="0" y="0"/>
          <a:ext cx="0" cy="0"/>
          <a:chOff x="0" y="0"/>
          <a:chExt cx="0" cy="0"/>
        </a:xfrm>
      </p:grpSpPr>
      <p:sp>
        <p:nvSpPr>
          <p:cNvPr id="7" name="矩形 6"/>
          <p:cNvSpPr/>
          <p:nvPr userDrawn="1"/>
        </p:nvSpPr>
        <p:spPr>
          <a:xfrm>
            <a:off x="0" y="0"/>
            <a:ext cx="12192000" cy="685800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9" name="组 8"/>
          <p:cNvGrpSpPr/>
          <p:nvPr userDrawn="1"/>
        </p:nvGrpSpPr>
        <p:grpSpPr>
          <a:xfrm rot="17100000" flipH="1">
            <a:off x="-1996604" y="-2649433"/>
            <a:ext cx="12969854" cy="15178844"/>
            <a:chOff x="-3533241" y="-1493421"/>
            <a:chExt cx="10611835" cy="9526783"/>
          </a:xfrm>
        </p:grpSpPr>
        <p:sp>
          <p:nvSpPr>
            <p:cNvPr id="10" name="椭圆 1"/>
            <p:cNvSpPr/>
            <p:nvPr userDrawn="1"/>
          </p:nvSpPr>
          <p:spPr>
            <a:xfrm rot="19800000">
              <a:off x="-3533241" y="-1061330"/>
              <a:ext cx="10611835" cy="8841402"/>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11" name="椭圆 1"/>
            <p:cNvSpPr/>
            <p:nvPr userDrawn="1"/>
          </p:nvSpPr>
          <p:spPr>
            <a:xfrm rot="17526771">
              <a:off x="-3623933" y="-1120658"/>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grpSp>
      <p:sp>
        <p:nvSpPr>
          <p:cNvPr id="12" name="文本占位符 7"/>
          <p:cNvSpPr>
            <a:spLocks noGrp="1"/>
          </p:cNvSpPr>
          <p:nvPr>
            <p:ph type="body" sz="quarter" idx="10" hasCustomPrompt="1"/>
          </p:nvPr>
        </p:nvSpPr>
        <p:spPr>
          <a:xfrm>
            <a:off x="322289" y="258233"/>
            <a:ext cx="5302783" cy="721395"/>
          </a:xfrm>
          <a:prstGeom prst="rect">
            <a:avLst/>
          </a:prstGeom>
          <a:ln w="12700" cmpd="sng">
            <a:noFill/>
          </a:ln>
        </p:spPr>
        <p:txBody>
          <a:bodyPr vert="horz" anchor="ctr"/>
          <a:lstStyle>
            <a:lvl1pPr marL="0" indent="0" algn="l">
              <a:buNone/>
              <a:defRPr sz="2400" b="1">
                <a:solidFill>
                  <a:schemeClr val="accent2">
                    <a:lumMod val="75000"/>
                  </a:schemeClr>
                </a:solidFill>
                <a:latin typeface="Microsoft YaHei" charset="0"/>
                <a:ea typeface="Microsoft YaHei" charset="0"/>
                <a:cs typeface="Microsoft YaHei" charset="0"/>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Tree>
    <p:extLst>
      <p:ext uri="{BB962C8B-B14F-4D97-AF65-F5344CB8AC3E}">
        <p14:creationId xmlns:p14="http://schemas.microsoft.com/office/powerpoint/2010/main" val="164516802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内容页_5">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stretch>
            <a:fillRect/>
          </a:stretch>
        </p:blipFill>
        <p:spPr>
          <a:xfrm>
            <a:off x="0" y="0"/>
            <a:ext cx="12192000" cy="6854653"/>
          </a:xfrm>
          <a:prstGeom prst="rect">
            <a:avLst/>
          </a:prstGeom>
        </p:spPr>
      </p:pic>
      <p:sp>
        <p:nvSpPr>
          <p:cNvPr id="3" name="矩形 2"/>
          <p:cNvSpPr/>
          <p:nvPr userDrawn="1"/>
        </p:nvSpPr>
        <p:spPr>
          <a:xfrm>
            <a:off x="0" y="0"/>
            <a:ext cx="12192000" cy="6858000"/>
          </a:xfrm>
          <a:prstGeom prst="rect">
            <a:avLst/>
          </a:prstGeom>
          <a:gradFill flip="none" rotWithShape="1">
            <a:gsLst>
              <a:gs pos="100000">
                <a:schemeClr val="accent2">
                  <a:lumMod val="50000"/>
                </a:schemeClr>
              </a:gs>
              <a:gs pos="41000">
                <a:schemeClr val="accent1">
                  <a:lumMod val="75000"/>
                  <a:alpha val="80000"/>
                </a:schemeClr>
              </a:gs>
              <a:gs pos="0">
                <a:schemeClr val="accent3">
                  <a:lumMod val="75000"/>
                  <a:alpha val="80000"/>
                </a:schemeClr>
              </a:gs>
              <a:gs pos="72000">
                <a:schemeClr val="accent2">
                  <a:lumMod val="75000"/>
                  <a:alpha val="8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文本占位符 7"/>
          <p:cNvSpPr>
            <a:spLocks noGrp="1"/>
          </p:cNvSpPr>
          <p:nvPr>
            <p:ph type="body" sz="quarter" idx="10" hasCustomPrompt="1"/>
          </p:nvPr>
        </p:nvSpPr>
        <p:spPr>
          <a:xfrm>
            <a:off x="322289" y="258233"/>
            <a:ext cx="5302783" cy="721395"/>
          </a:xfrm>
          <a:prstGeom prst="rect">
            <a:avLst/>
          </a:prstGeom>
          <a:ln w="12700" cmpd="sng">
            <a:noFill/>
          </a:ln>
        </p:spPr>
        <p:txBody>
          <a:bodyPr vert="horz" anchor="ctr"/>
          <a:lstStyle>
            <a:lvl1pPr marL="0" indent="0" algn="l">
              <a:buNone/>
              <a:defRPr sz="2400" b="1">
                <a:solidFill>
                  <a:schemeClr val="bg1"/>
                </a:solidFill>
                <a:latin typeface="Microsoft YaHei" charset="0"/>
                <a:ea typeface="Microsoft YaHei" charset="0"/>
                <a:cs typeface="Microsoft YaHei" charset="0"/>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Tree>
    <p:extLst>
      <p:ext uri="{BB962C8B-B14F-4D97-AF65-F5344CB8AC3E}">
        <p14:creationId xmlns:p14="http://schemas.microsoft.com/office/powerpoint/2010/main" val="277233531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内容页_6">
    <p:bg>
      <p:bgPr>
        <a:solidFill>
          <a:schemeClr val="accent1">
            <a:lumMod val="75000"/>
          </a:schemeClr>
        </a:solidFill>
        <a:effectLst/>
      </p:bgPr>
    </p:bg>
    <p:spTree>
      <p:nvGrpSpPr>
        <p:cNvPr id="1" name=""/>
        <p:cNvGrpSpPr/>
        <p:nvPr/>
      </p:nvGrpSpPr>
      <p:grpSpPr>
        <a:xfrm>
          <a:off x="0" y="0"/>
          <a:ext cx="0" cy="0"/>
          <a:chOff x="0" y="0"/>
          <a:chExt cx="0" cy="0"/>
        </a:xfrm>
      </p:grpSpPr>
      <p:sp>
        <p:nvSpPr>
          <p:cNvPr id="7" name="文本占位符 7"/>
          <p:cNvSpPr>
            <a:spLocks noGrp="1"/>
          </p:cNvSpPr>
          <p:nvPr>
            <p:ph type="body" sz="quarter" idx="10" hasCustomPrompt="1"/>
          </p:nvPr>
        </p:nvSpPr>
        <p:spPr>
          <a:xfrm>
            <a:off x="322289" y="258233"/>
            <a:ext cx="5302783" cy="721395"/>
          </a:xfrm>
          <a:prstGeom prst="rect">
            <a:avLst/>
          </a:prstGeom>
          <a:ln w="12700" cmpd="sng">
            <a:noFill/>
          </a:ln>
        </p:spPr>
        <p:txBody>
          <a:bodyPr vert="horz" anchor="ctr"/>
          <a:lstStyle>
            <a:lvl1pPr marL="0" indent="0" algn="l">
              <a:buNone/>
              <a:defRPr sz="2400" b="1">
                <a:solidFill>
                  <a:schemeClr val="bg1"/>
                </a:solidFill>
                <a:latin typeface="Microsoft YaHei" charset="0"/>
                <a:ea typeface="Microsoft YaHei" charset="0"/>
                <a:cs typeface="Microsoft YaHei" charset="0"/>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
        <p:nvSpPr>
          <p:cNvPr id="3" name="矩形 2"/>
          <p:cNvSpPr/>
          <p:nvPr userDrawn="1"/>
        </p:nvSpPr>
        <p:spPr>
          <a:xfrm>
            <a:off x="0" y="1182028"/>
            <a:ext cx="12192000" cy="56759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Tree>
    <p:extLst>
      <p:ext uri="{BB962C8B-B14F-4D97-AF65-F5344CB8AC3E}">
        <p14:creationId xmlns:p14="http://schemas.microsoft.com/office/powerpoint/2010/main" val="78281623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内容页_7">
    <p:bg>
      <p:bgPr>
        <a:solidFill>
          <a:schemeClr val="accent2">
            <a:lumMod val="75000"/>
          </a:schemeClr>
        </a:solidFill>
        <a:effectLst/>
      </p:bgPr>
    </p:bg>
    <p:spTree>
      <p:nvGrpSpPr>
        <p:cNvPr id="1" name=""/>
        <p:cNvGrpSpPr/>
        <p:nvPr/>
      </p:nvGrpSpPr>
      <p:grpSpPr>
        <a:xfrm>
          <a:off x="0" y="0"/>
          <a:ext cx="0" cy="0"/>
          <a:chOff x="0" y="0"/>
          <a:chExt cx="0" cy="0"/>
        </a:xfrm>
      </p:grpSpPr>
      <p:sp>
        <p:nvSpPr>
          <p:cNvPr id="2" name="文本占位符 7"/>
          <p:cNvSpPr>
            <a:spLocks noGrp="1"/>
          </p:cNvSpPr>
          <p:nvPr>
            <p:ph type="body" sz="quarter" idx="10" hasCustomPrompt="1"/>
          </p:nvPr>
        </p:nvSpPr>
        <p:spPr>
          <a:xfrm>
            <a:off x="322289" y="258233"/>
            <a:ext cx="5302783" cy="721395"/>
          </a:xfrm>
          <a:prstGeom prst="rect">
            <a:avLst/>
          </a:prstGeom>
          <a:ln w="12700" cmpd="sng">
            <a:noFill/>
          </a:ln>
        </p:spPr>
        <p:txBody>
          <a:bodyPr vert="horz" anchor="ctr"/>
          <a:lstStyle>
            <a:lvl1pPr marL="0" indent="0" algn="l">
              <a:buNone/>
              <a:defRPr sz="2400" b="1">
                <a:solidFill>
                  <a:schemeClr val="bg1"/>
                </a:solidFill>
                <a:latin typeface="Microsoft YaHei" charset="0"/>
                <a:ea typeface="Microsoft YaHei" charset="0"/>
                <a:cs typeface="Microsoft YaHei" charset="0"/>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
        <p:nvSpPr>
          <p:cNvPr id="3" name="矩形 2"/>
          <p:cNvSpPr/>
          <p:nvPr userDrawn="1"/>
        </p:nvSpPr>
        <p:spPr>
          <a:xfrm>
            <a:off x="0" y="1182028"/>
            <a:ext cx="12192000" cy="56759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Tree>
    <p:extLst>
      <p:ext uri="{BB962C8B-B14F-4D97-AF65-F5344CB8AC3E}">
        <p14:creationId xmlns:p14="http://schemas.microsoft.com/office/powerpoint/2010/main" val="21157301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内容页_8">
    <p:bg>
      <p:bgPr>
        <a:solidFill>
          <a:schemeClr val="accent3">
            <a:lumMod val="75000"/>
          </a:schemeClr>
        </a:solidFill>
        <a:effectLst/>
      </p:bgPr>
    </p:bg>
    <p:spTree>
      <p:nvGrpSpPr>
        <p:cNvPr id="1" name=""/>
        <p:cNvGrpSpPr/>
        <p:nvPr/>
      </p:nvGrpSpPr>
      <p:grpSpPr>
        <a:xfrm>
          <a:off x="0" y="0"/>
          <a:ext cx="0" cy="0"/>
          <a:chOff x="0" y="0"/>
          <a:chExt cx="0" cy="0"/>
        </a:xfrm>
      </p:grpSpPr>
      <p:sp>
        <p:nvSpPr>
          <p:cNvPr id="2" name="文本占位符 7"/>
          <p:cNvSpPr>
            <a:spLocks noGrp="1"/>
          </p:cNvSpPr>
          <p:nvPr>
            <p:ph type="body" sz="quarter" idx="10" hasCustomPrompt="1"/>
          </p:nvPr>
        </p:nvSpPr>
        <p:spPr>
          <a:xfrm>
            <a:off x="322289" y="258233"/>
            <a:ext cx="5302783" cy="721395"/>
          </a:xfrm>
          <a:prstGeom prst="rect">
            <a:avLst/>
          </a:prstGeom>
          <a:ln w="12700" cmpd="sng">
            <a:noFill/>
          </a:ln>
        </p:spPr>
        <p:txBody>
          <a:bodyPr vert="horz" anchor="ctr"/>
          <a:lstStyle>
            <a:lvl1pPr marL="0" indent="0" algn="l">
              <a:buNone/>
              <a:defRPr sz="2400" b="1">
                <a:solidFill>
                  <a:schemeClr val="bg1"/>
                </a:solidFill>
                <a:latin typeface="Microsoft YaHei" charset="0"/>
                <a:ea typeface="Microsoft YaHei" charset="0"/>
                <a:cs typeface="Microsoft YaHei" charset="0"/>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
        <p:nvSpPr>
          <p:cNvPr id="3" name="矩形 2"/>
          <p:cNvSpPr/>
          <p:nvPr userDrawn="1"/>
        </p:nvSpPr>
        <p:spPr>
          <a:xfrm>
            <a:off x="0" y="1182028"/>
            <a:ext cx="12192000" cy="56759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Tree>
    <p:extLst>
      <p:ext uri="{BB962C8B-B14F-4D97-AF65-F5344CB8AC3E}">
        <p14:creationId xmlns:p14="http://schemas.microsoft.com/office/powerpoint/2010/main" val="15632981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8EB863-D50A-4EF9-AE15-F7C0AF022166}"/>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DCB18BF-8011-47D6-AC55-7097716FB63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96ABF68-0B1B-4AC1-9256-05FEF23DD9B3}"/>
              </a:ext>
            </a:extLst>
          </p:cNvPr>
          <p:cNvSpPr>
            <a:spLocks noGrp="1"/>
          </p:cNvSpPr>
          <p:nvPr>
            <p:ph type="dt" sz="half" idx="10"/>
          </p:nvPr>
        </p:nvSpPr>
        <p:spPr/>
        <p:txBody>
          <a:bodyPr/>
          <a:lstStyle/>
          <a:p>
            <a:fld id="{BCFE5BA6-17E9-4F30-B0CF-8420700B6C9A}" type="datetimeFigureOut">
              <a:rPr lang="zh-CN" altLang="en-US" smtClean="0"/>
              <a:t>2020/4/8</a:t>
            </a:fld>
            <a:endParaRPr lang="zh-CN" altLang="en-US"/>
          </a:p>
        </p:txBody>
      </p:sp>
      <p:sp>
        <p:nvSpPr>
          <p:cNvPr id="5" name="页脚占位符 4">
            <a:extLst>
              <a:ext uri="{FF2B5EF4-FFF2-40B4-BE49-F238E27FC236}">
                <a16:creationId xmlns:a16="http://schemas.microsoft.com/office/drawing/2014/main" id="{54AC5243-E6CB-40D0-8FAF-2E62E6C54DE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9452209-72DC-45CB-84BE-9B8B8CAC9170}"/>
              </a:ext>
            </a:extLst>
          </p:cNvPr>
          <p:cNvSpPr>
            <a:spLocks noGrp="1"/>
          </p:cNvSpPr>
          <p:nvPr>
            <p:ph type="sldNum" sz="quarter" idx="12"/>
          </p:nvPr>
        </p:nvSpPr>
        <p:spPr/>
        <p:txBody>
          <a:bodyPr/>
          <a:lstStyle/>
          <a:p>
            <a:fld id="{DEA51059-A474-4210-99A4-0F5C0E280BD8}" type="slidenum">
              <a:rPr lang="zh-CN" altLang="en-US" smtClean="0"/>
              <a:t>‹#›</a:t>
            </a:fld>
            <a:endParaRPr lang="zh-CN" altLang="en-US"/>
          </a:p>
        </p:txBody>
      </p:sp>
    </p:spTree>
    <p:extLst>
      <p:ext uri="{BB962C8B-B14F-4D97-AF65-F5344CB8AC3E}">
        <p14:creationId xmlns:p14="http://schemas.microsoft.com/office/powerpoint/2010/main" val="227890803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内容页_9">
    <p:spTree>
      <p:nvGrpSpPr>
        <p:cNvPr id="1" name=""/>
        <p:cNvGrpSpPr/>
        <p:nvPr/>
      </p:nvGrpSpPr>
      <p:grpSpPr>
        <a:xfrm>
          <a:off x="0" y="0"/>
          <a:ext cx="0" cy="0"/>
          <a:chOff x="0" y="0"/>
          <a:chExt cx="0" cy="0"/>
        </a:xfrm>
      </p:grpSpPr>
      <p:sp>
        <p:nvSpPr>
          <p:cNvPr id="7" name="矩形 6"/>
          <p:cNvSpPr/>
          <p:nvPr userDrawn="1"/>
        </p:nvSpPr>
        <p:spPr>
          <a:xfrm>
            <a:off x="0" y="0"/>
            <a:ext cx="12192000" cy="6858000"/>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4" name="组 3"/>
          <p:cNvGrpSpPr/>
          <p:nvPr userDrawn="1"/>
        </p:nvGrpSpPr>
        <p:grpSpPr>
          <a:xfrm rot="21247073">
            <a:off x="-1761892" y="-334537"/>
            <a:ext cx="19187532" cy="9077094"/>
            <a:chOff x="-2207941" y="334536"/>
            <a:chExt cx="19187532" cy="9077094"/>
          </a:xfrm>
        </p:grpSpPr>
        <p:sp>
          <p:nvSpPr>
            <p:cNvPr id="3" name="椭圆 1"/>
            <p:cNvSpPr/>
            <p:nvPr userDrawn="1"/>
          </p:nvSpPr>
          <p:spPr>
            <a:xfrm rot="354265">
              <a:off x="-2207941" y="334536"/>
              <a:ext cx="18689444" cy="9077094"/>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6" name="椭圆 1"/>
            <p:cNvSpPr/>
            <p:nvPr userDrawn="1"/>
          </p:nvSpPr>
          <p:spPr>
            <a:xfrm>
              <a:off x="-1709853" y="334536"/>
              <a:ext cx="18689444" cy="9077094"/>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grpSp>
      <p:sp>
        <p:nvSpPr>
          <p:cNvPr id="8" name="文本占位符 7"/>
          <p:cNvSpPr>
            <a:spLocks noGrp="1"/>
          </p:cNvSpPr>
          <p:nvPr>
            <p:ph type="body" sz="quarter" idx="10" hasCustomPrompt="1"/>
          </p:nvPr>
        </p:nvSpPr>
        <p:spPr>
          <a:xfrm>
            <a:off x="6607140" y="258233"/>
            <a:ext cx="5302783" cy="721395"/>
          </a:xfrm>
          <a:prstGeom prst="rect">
            <a:avLst/>
          </a:prstGeom>
          <a:ln w="12700" cmpd="sng">
            <a:noFill/>
          </a:ln>
        </p:spPr>
        <p:txBody>
          <a:bodyPr vert="horz" anchor="ctr"/>
          <a:lstStyle>
            <a:lvl1pPr marL="0" indent="0" algn="r">
              <a:buNone/>
              <a:defRPr sz="2400" b="1">
                <a:solidFill>
                  <a:schemeClr val="accent4">
                    <a:lumMod val="75000"/>
                  </a:schemeClr>
                </a:solidFill>
                <a:latin typeface="Microsoft YaHei" charset="0"/>
                <a:ea typeface="Microsoft YaHei" charset="0"/>
                <a:cs typeface="Microsoft YaHei" charset="0"/>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Tree>
    <p:extLst>
      <p:ext uri="{BB962C8B-B14F-4D97-AF65-F5344CB8AC3E}">
        <p14:creationId xmlns:p14="http://schemas.microsoft.com/office/powerpoint/2010/main" val="195851630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内容页_10">
    <p:spTree>
      <p:nvGrpSpPr>
        <p:cNvPr id="1" name=""/>
        <p:cNvGrpSpPr/>
        <p:nvPr/>
      </p:nvGrpSpPr>
      <p:grpSpPr>
        <a:xfrm>
          <a:off x="0" y="0"/>
          <a:ext cx="0" cy="0"/>
          <a:chOff x="0" y="0"/>
          <a:chExt cx="0" cy="0"/>
        </a:xfrm>
      </p:grpSpPr>
      <p:sp>
        <p:nvSpPr>
          <p:cNvPr id="6" name="矩形 5"/>
          <p:cNvSpPr/>
          <p:nvPr userDrawn="1"/>
        </p:nvSpPr>
        <p:spPr>
          <a:xfrm>
            <a:off x="0" y="0"/>
            <a:ext cx="12192000" cy="6858000"/>
          </a:xfrm>
          <a:prstGeom prst="rect">
            <a:avLst/>
          </a:prstGeom>
          <a:gradFill flip="none" rotWithShape="1">
            <a:gsLst>
              <a:gs pos="0">
                <a:schemeClr val="accent5">
                  <a:lumMod val="89000"/>
                </a:schemeClr>
              </a:gs>
              <a:gs pos="23000">
                <a:schemeClr val="accent5">
                  <a:lumMod val="89000"/>
                </a:schemeClr>
              </a:gs>
              <a:gs pos="69000">
                <a:schemeClr val="accent5">
                  <a:lumMod val="75000"/>
                </a:schemeClr>
              </a:gs>
              <a:gs pos="97000">
                <a:schemeClr val="accent5">
                  <a:lumMod val="70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椭圆 1"/>
          <p:cNvSpPr/>
          <p:nvPr userDrawn="1"/>
        </p:nvSpPr>
        <p:spPr>
          <a:xfrm rot="19800000">
            <a:off x="5067768" y="-247745"/>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5" name="椭圆 1"/>
          <p:cNvSpPr/>
          <p:nvPr userDrawn="1"/>
        </p:nvSpPr>
        <p:spPr>
          <a:xfrm rot="17526771">
            <a:off x="5527534" y="-479972"/>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8" name="文本占位符 7"/>
          <p:cNvSpPr>
            <a:spLocks noGrp="1"/>
          </p:cNvSpPr>
          <p:nvPr>
            <p:ph type="body" sz="quarter" idx="10" hasCustomPrompt="1"/>
          </p:nvPr>
        </p:nvSpPr>
        <p:spPr>
          <a:xfrm>
            <a:off x="322289" y="258233"/>
            <a:ext cx="5302783" cy="721395"/>
          </a:xfrm>
          <a:prstGeom prst="rect">
            <a:avLst/>
          </a:prstGeom>
          <a:ln w="12700" cmpd="sng">
            <a:noFill/>
          </a:ln>
        </p:spPr>
        <p:txBody>
          <a:bodyPr vert="horz" anchor="ctr"/>
          <a:lstStyle>
            <a:lvl1pPr marL="0" indent="0" algn="l">
              <a:buNone/>
              <a:defRPr sz="2400" b="1">
                <a:solidFill>
                  <a:schemeClr val="bg1"/>
                </a:solidFill>
                <a:latin typeface="Microsoft YaHei" charset="0"/>
                <a:ea typeface="Microsoft YaHei" charset="0"/>
                <a:cs typeface="Microsoft YaHei" charset="0"/>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Tree>
    <p:extLst>
      <p:ext uri="{BB962C8B-B14F-4D97-AF65-F5344CB8AC3E}">
        <p14:creationId xmlns:p14="http://schemas.microsoft.com/office/powerpoint/2010/main" val="129901976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内容页_11">
    <p:bg>
      <p:bgPr>
        <a:solidFill>
          <a:schemeClr val="accent5">
            <a:lumMod val="75000"/>
          </a:schemeClr>
        </a:solidFill>
        <a:effectLst/>
      </p:bgPr>
    </p:bg>
    <p:spTree>
      <p:nvGrpSpPr>
        <p:cNvPr id="1" name=""/>
        <p:cNvGrpSpPr/>
        <p:nvPr/>
      </p:nvGrpSpPr>
      <p:grpSpPr>
        <a:xfrm>
          <a:off x="0" y="0"/>
          <a:ext cx="0" cy="0"/>
          <a:chOff x="0" y="0"/>
          <a:chExt cx="0" cy="0"/>
        </a:xfrm>
      </p:grpSpPr>
      <p:sp>
        <p:nvSpPr>
          <p:cNvPr id="2" name="文本占位符 7"/>
          <p:cNvSpPr>
            <a:spLocks noGrp="1"/>
          </p:cNvSpPr>
          <p:nvPr>
            <p:ph type="body" sz="quarter" idx="10" hasCustomPrompt="1"/>
          </p:nvPr>
        </p:nvSpPr>
        <p:spPr>
          <a:xfrm>
            <a:off x="322289" y="258233"/>
            <a:ext cx="5302783" cy="721395"/>
          </a:xfrm>
          <a:prstGeom prst="rect">
            <a:avLst/>
          </a:prstGeom>
          <a:ln w="12700" cmpd="sng">
            <a:noFill/>
          </a:ln>
        </p:spPr>
        <p:txBody>
          <a:bodyPr vert="horz" anchor="ctr"/>
          <a:lstStyle>
            <a:lvl1pPr marL="0" indent="0" algn="l">
              <a:buNone/>
              <a:defRPr sz="2400" b="1">
                <a:solidFill>
                  <a:schemeClr val="bg1"/>
                </a:solidFill>
                <a:latin typeface="Microsoft YaHei" charset="0"/>
                <a:ea typeface="Microsoft YaHei" charset="0"/>
                <a:cs typeface="Microsoft YaHei" charset="0"/>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
        <p:nvSpPr>
          <p:cNvPr id="3" name="矩形 2"/>
          <p:cNvSpPr/>
          <p:nvPr userDrawn="1"/>
        </p:nvSpPr>
        <p:spPr>
          <a:xfrm>
            <a:off x="0" y="1182028"/>
            <a:ext cx="12192000" cy="56759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Tree>
    <p:extLst>
      <p:ext uri="{BB962C8B-B14F-4D97-AF65-F5344CB8AC3E}">
        <p14:creationId xmlns:p14="http://schemas.microsoft.com/office/powerpoint/2010/main" val="235229134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90392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82B2D1-188C-4E11-8B2E-E1BD82D6056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251AB67-97F0-4D83-B5DC-3D668CC3E522}"/>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4480BBC-1B3E-4DEE-B623-2224BB488BE4}"/>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3B5410E-BC88-4381-A33D-34EC56ACD11A}"/>
              </a:ext>
            </a:extLst>
          </p:cNvPr>
          <p:cNvSpPr>
            <a:spLocks noGrp="1"/>
          </p:cNvSpPr>
          <p:nvPr>
            <p:ph type="dt" sz="half" idx="10"/>
          </p:nvPr>
        </p:nvSpPr>
        <p:spPr/>
        <p:txBody>
          <a:bodyPr/>
          <a:lstStyle/>
          <a:p>
            <a:fld id="{BCFE5BA6-17E9-4F30-B0CF-8420700B6C9A}" type="datetimeFigureOut">
              <a:rPr lang="zh-CN" altLang="en-US" smtClean="0"/>
              <a:t>2020/4/8</a:t>
            </a:fld>
            <a:endParaRPr lang="zh-CN" altLang="en-US"/>
          </a:p>
        </p:txBody>
      </p:sp>
      <p:sp>
        <p:nvSpPr>
          <p:cNvPr id="6" name="页脚占位符 5">
            <a:extLst>
              <a:ext uri="{FF2B5EF4-FFF2-40B4-BE49-F238E27FC236}">
                <a16:creationId xmlns:a16="http://schemas.microsoft.com/office/drawing/2014/main" id="{0CCA2AF0-05E0-43EB-8651-C44AA170CBD9}"/>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4D01A568-B20F-4E1A-994A-F8BF04E03ACE}"/>
              </a:ext>
            </a:extLst>
          </p:cNvPr>
          <p:cNvSpPr>
            <a:spLocks noGrp="1"/>
          </p:cNvSpPr>
          <p:nvPr>
            <p:ph type="sldNum" sz="quarter" idx="12"/>
          </p:nvPr>
        </p:nvSpPr>
        <p:spPr/>
        <p:txBody>
          <a:bodyPr/>
          <a:lstStyle/>
          <a:p>
            <a:fld id="{DEA51059-A474-4210-99A4-0F5C0E280BD8}" type="slidenum">
              <a:rPr lang="zh-CN" altLang="en-US" smtClean="0"/>
              <a:t>‹#›</a:t>
            </a:fld>
            <a:endParaRPr lang="zh-CN" altLang="en-US"/>
          </a:p>
        </p:txBody>
      </p:sp>
    </p:spTree>
    <p:extLst>
      <p:ext uri="{BB962C8B-B14F-4D97-AF65-F5344CB8AC3E}">
        <p14:creationId xmlns:p14="http://schemas.microsoft.com/office/powerpoint/2010/main" val="29097318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41BF9D-F350-4E80-B90B-4021B2CB55AD}"/>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415ECCA-2A36-4473-82EB-14C5957A825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6A42EA2-593C-4F9D-B01F-6EA35C7AC81C}"/>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075ED62-FC3E-4157-968E-B575129F076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B59D36A-9FFE-44A1-A5CB-014D0375F648}"/>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E2802A6-3BB6-43F4-9B1E-79768D205330}"/>
              </a:ext>
            </a:extLst>
          </p:cNvPr>
          <p:cNvSpPr>
            <a:spLocks noGrp="1"/>
          </p:cNvSpPr>
          <p:nvPr>
            <p:ph type="dt" sz="half" idx="10"/>
          </p:nvPr>
        </p:nvSpPr>
        <p:spPr/>
        <p:txBody>
          <a:bodyPr/>
          <a:lstStyle/>
          <a:p>
            <a:fld id="{BCFE5BA6-17E9-4F30-B0CF-8420700B6C9A}" type="datetimeFigureOut">
              <a:rPr lang="zh-CN" altLang="en-US" smtClean="0"/>
              <a:t>2020/4/8</a:t>
            </a:fld>
            <a:endParaRPr lang="zh-CN" altLang="en-US"/>
          </a:p>
        </p:txBody>
      </p:sp>
      <p:sp>
        <p:nvSpPr>
          <p:cNvPr id="8" name="页脚占位符 7">
            <a:extLst>
              <a:ext uri="{FF2B5EF4-FFF2-40B4-BE49-F238E27FC236}">
                <a16:creationId xmlns:a16="http://schemas.microsoft.com/office/drawing/2014/main" id="{DE8F5EFA-CB34-4199-813D-1DE252829C84}"/>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B73636A7-0FA3-4EC2-BF94-CF3F71BE6D03}"/>
              </a:ext>
            </a:extLst>
          </p:cNvPr>
          <p:cNvSpPr>
            <a:spLocks noGrp="1"/>
          </p:cNvSpPr>
          <p:nvPr>
            <p:ph type="sldNum" sz="quarter" idx="12"/>
          </p:nvPr>
        </p:nvSpPr>
        <p:spPr/>
        <p:txBody>
          <a:bodyPr/>
          <a:lstStyle/>
          <a:p>
            <a:fld id="{DEA51059-A474-4210-99A4-0F5C0E280BD8}" type="slidenum">
              <a:rPr lang="zh-CN" altLang="en-US" smtClean="0"/>
              <a:t>‹#›</a:t>
            </a:fld>
            <a:endParaRPr lang="zh-CN" altLang="en-US"/>
          </a:p>
        </p:txBody>
      </p:sp>
    </p:spTree>
    <p:extLst>
      <p:ext uri="{BB962C8B-B14F-4D97-AF65-F5344CB8AC3E}">
        <p14:creationId xmlns:p14="http://schemas.microsoft.com/office/powerpoint/2010/main" val="8341680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EF50E6-C81D-474F-A79F-86542060288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C48FB8D-EBF1-4843-9116-7C1B06C03615}"/>
              </a:ext>
            </a:extLst>
          </p:cNvPr>
          <p:cNvSpPr>
            <a:spLocks noGrp="1"/>
          </p:cNvSpPr>
          <p:nvPr>
            <p:ph type="dt" sz="half" idx="10"/>
          </p:nvPr>
        </p:nvSpPr>
        <p:spPr/>
        <p:txBody>
          <a:bodyPr/>
          <a:lstStyle/>
          <a:p>
            <a:fld id="{BCFE5BA6-17E9-4F30-B0CF-8420700B6C9A}" type="datetimeFigureOut">
              <a:rPr lang="zh-CN" altLang="en-US" smtClean="0"/>
              <a:t>2020/4/8</a:t>
            </a:fld>
            <a:endParaRPr lang="zh-CN" altLang="en-US"/>
          </a:p>
        </p:txBody>
      </p:sp>
      <p:sp>
        <p:nvSpPr>
          <p:cNvPr id="4" name="页脚占位符 3">
            <a:extLst>
              <a:ext uri="{FF2B5EF4-FFF2-40B4-BE49-F238E27FC236}">
                <a16:creationId xmlns:a16="http://schemas.microsoft.com/office/drawing/2014/main" id="{973F6471-1D83-4BD7-8CB4-2E0970578229}"/>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6425A17F-6A66-44AF-A023-58AF90BABCEC}"/>
              </a:ext>
            </a:extLst>
          </p:cNvPr>
          <p:cNvSpPr>
            <a:spLocks noGrp="1"/>
          </p:cNvSpPr>
          <p:nvPr>
            <p:ph type="sldNum" sz="quarter" idx="12"/>
          </p:nvPr>
        </p:nvSpPr>
        <p:spPr/>
        <p:txBody>
          <a:bodyPr/>
          <a:lstStyle/>
          <a:p>
            <a:fld id="{DEA51059-A474-4210-99A4-0F5C0E280BD8}" type="slidenum">
              <a:rPr lang="zh-CN" altLang="en-US" smtClean="0"/>
              <a:t>‹#›</a:t>
            </a:fld>
            <a:endParaRPr lang="zh-CN" altLang="en-US"/>
          </a:p>
        </p:txBody>
      </p:sp>
    </p:spTree>
    <p:extLst>
      <p:ext uri="{BB962C8B-B14F-4D97-AF65-F5344CB8AC3E}">
        <p14:creationId xmlns:p14="http://schemas.microsoft.com/office/powerpoint/2010/main" val="41807384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4BE305D-15B2-43AB-AF51-8892BE27A6A2}"/>
              </a:ext>
            </a:extLst>
          </p:cNvPr>
          <p:cNvSpPr>
            <a:spLocks noGrp="1"/>
          </p:cNvSpPr>
          <p:nvPr>
            <p:ph type="dt" sz="half" idx="10"/>
          </p:nvPr>
        </p:nvSpPr>
        <p:spPr/>
        <p:txBody>
          <a:bodyPr/>
          <a:lstStyle/>
          <a:p>
            <a:fld id="{BCFE5BA6-17E9-4F30-B0CF-8420700B6C9A}" type="datetimeFigureOut">
              <a:rPr lang="zh-CN" altLang="en-US" smtClean="0"/>
              <a:t>2020/4/8</a:t>
            </a:fld>
            <a:endParaRPr lang="zh-CN" altLang="en-US"/>
          </a:p>
        </p:txBody>
      </p:sp>
      <p:sp>
        <p:nvSpPr>
          <p:cNvPr id="3" name="页脚占位符 2">
            <a:extLst>
              <a:ext uri="{FF2B5EF4-FFF2-40B4-BE49-F238E27FC236}">
                <a16:creationId xmlns:a16="http://schemas.microsoft.com/office/drawing/2014/main" id="{27E94E65-D640-4A04-AB25-FA0BE77E5788}"/>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A557DD45-858B-4C4F-9C3E-F92D3D238172}"/>
              </a:ext>
            </a:extLst>
          </p:cNvPr>
          <p:cNvSpPr>
            <a:spLocks noGrp="1"/>
          </p:cNvSpPr>
          <p:nvPr>
            <p:ph type="sldNum" sz="quarter" idx="12"/>
          </p:nvPr>
        </p:nvSpPr>
        <p:spPr/>
        <p:txBody>
          <a:bodyPr/>
          <a:lstStyle/>
          <a:p>
            <a:fld id="{DEA51059-A474-4210-99A4-0F5C0E280BD8}" type="slidenum">
              <a:rPr lang="zh-CN" altLang="en-US" smtClean="0"/>
              <a:t>‹#›</a:t>
            </a:fld>
            <a:endParaRPr lang="zh-CN" altLang="en-US"/>
          </a:p>
        </p:txBody>
      </p:sp>
    </p:spTree>
    <p:extLst>
      <p:ext uri="{BB962C8B-B14F-4D97-AF65-F5344CB8AC3E}">
        <p14:creationId xmlns:p14="http://schemas.microsoft.com/office/powerpoint/2010/main" val="12627561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1EDE43-5087-45CB-82C8-A57D16AF9AA4}"/>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418BB65-FE92-49FA-83BC-7BEA7662843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D624FA2-B61C-4E59-9CAB-3C45D65CDC6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9F48F94-7D84-4F8E-BFA8-8C2E861036AE}"/>
              </a:ext>
            </a:extLst>
          </p:cNvPr>
          <p:cNvSpPr>
            <a:spLocks noGrp="1"/>
          </p:cNvSpPr>
          <p:nvPr>
            <p:ph type="dt" sz="half" idx="10"/>
          </p:nvPr>
        </p:nvSpPr>
        <p:spPr/>
        <p:txBody>
          <a:bodyPr/>
          <a:lstStyle/>
          <a:p>
            <a:fld id="{BCFE5BA6-17E9-4F30-B0CF-8420700B6C9A}" type="datetimeFigureOut">
              <a:rPr lang="zh-CN" altLang="en-US" smtClean="0"/>
              <a:t>2020/4/8</a:t>
            </a:fld>
            <a:endParaRPr lang="zh-CN" altLang="en-US"/>
          </a:p>
        </p:txBody>
      </p:sp>
      <p:sp>
        <p:nvSpPr>
          <p:cNvPr id="6" name="页脚占位符 5">
            <a:extLst>
              <a:ext uri="{FF2B5EF4-FFF2-40B4-BE49-F238E27FC236}">
                <a16:creationId xmlns:a16="http://schemas.microsoft.com/office/drawing/2014/main" id="{7C884772-37EF-42EB-A107-F4661EB90F13}"/>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DFCEA758-F9CA-4DD2-9468-4EA23ACE387B}"/>
              </a:ext>
            </a:extLst>
          </p:cNvPr>
          <p:cNvSpPr>
            <a:spLocks noGrp="1"/>
          </p:cNvSpPr>
          <p:nvPr>
            <p:ph type="sldNum" sz="quarter" idx="12"/>
          </p:nvPr>
        </p:nvSpPr>
        <p:spPr/>
        <p:txBody>
          <a:bodyPr/>
          <a:lstStyle/>
          <a:p>
            <a:fld id="{DEA51059-A474-4210-99A4-0F5C0E280BD8}" type="slidenum">
              <a:rPr lang="zh-CN" altLang="en-US" smtClean="0"/>
              <a:t>‹#›</a:t>
            </a:fld>
            <a:endParaRPr lang="zh-CN" altLang="en-US"/>
          </a:p>
        </p:txBody>
      </p:sp>
    </p:spTree>
    <p:extLst>
      <p:ext uri="{BB962C8B-B14F-4D97-AF65-F5344CB8AC3E}">
        <p14:creationId xmlns:p14="http://schemas.microsoft.com/office/powerpoint/2010/main" val="3768130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6C8C3D-DCEE-492F-92EC-8187D23571F3}"/>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B39DB26-91AC-4CF4-A0BB-7BA09110EDD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321FB87-3DD3-4A72-9CD3-2BB7790F486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E74E0E8-C64A-4840-9410-815FE0A9A465}"/>
              </a:ext>
            </a:extLst>
          </p:cNvPr>
          <p:cNvSpPr>
            <a:spLocks noGrp="1"/>
          </p:cNvSpPr>
          <p:nvPr>
            <p:ph type="dt" sz="half" idx="10"/>
          </p:nvPr>
        </p:nvSpPr>
        <p:spPr/>
        <p:txBody>
          <a:bodyPr/>
          <a:lstStyle/>
          <a:p>
            <a:fld id="{BCFE5BA6-17E9-4F30-B0CF-8420700B6C9A}" type="datetimeFigureOut">
              <a:rPr lang="zh-CN" altLang="en-US" smtClean="0"/>
              <a:t>2020/4/8</a:t>
            </a:fld>
            <a:endParaRPr lang="zh-CN" altLang="en-US"/>
          </a:p>
        </p:txBody>
      </p:sp>
      <p:sp>
        <p:nvSpPr>
          <p:cNvPr id="6" name="页脚占位符 5">
            <a:extLst>
              <a:ext uri="{FF2B5EF4-FFF2-40B4-BE49-F238E27FC236}">
                <a16:creationId xmlns:a16="http://schemas.microsoft.com/office/drawing/2014/main" id="{8C004357-EE02-4153-94C6-CA9921AE8E53}"/>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97C2D17E-6D31-4533-B53B-0965A94BDD81}"/>
              </a:ext>
            </a:extLst>
          </p:cNvPr>
          <p:cNvSpPr>
            <a:spLocks noGrp="1"/>
          </p:cNvSpPr>
          <p:nvPr>
            <p:ph type="sldNum" sz="quarter" idx="12"/>
          </p:nvPr>
        </p:nvSpPr>
        <p:spPr/>
        <p:txBody>
          <a:bodyPr/>
          <a:lstStyle/>
          <a:p>
            <a:fld id="{DEA51059-A474-4210-99A4-0F5C0E280BD8}" type="slidenum">
              <a:rPr lang="zh-CN" altLang="en-US" smtClean="0"/>
              <a:t>‹#›</a:t>
            </a:fld>
            <a:endParaRPr lang="zh-CN" altLang="en-US"/>
          </a:p>
        </p:txBody>
      </p:sp>
    </p:spTree>
    <p:extLst>
      <p:ext uri="{BB962C8B-B14F-4D97-AF65-F5344CB8AC3E}">
        <p14:creationId xmlns:p14="http://schemas.microsoft.com/office/powerpoint/2010/main" val="16640587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theme" Target="../theme/theme2.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82000">
              <a:srgbClr val="00B0B1"/>
            </a:gs>
            <a:gs pos="0">
              <a:srgbClr val="92D050"/>
            </a:gs>
          </a:gsLst>
          <a:lin ang="13500000" scaled="1"/>
          <a:tileRect/>
        </a:gradFill>
        <a:effectLst/>
      </p:bgPr>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6D77F952-94EA-44C9-8605-FF246ED2D51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1071FDC1-01F7-4369-86B4-0600C8E93AD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6EC872A-5E20-4EF2-BA3F-EE6402D328C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CFE5BA6-17E9-4F30-B0CF-8420700B6C9A}" type="datetimeFigureOut">
              <a:rPr lang="zh-CN" altLang="en-US" smtClean="0"/>
              <a:t>2020/4/8</a:t>
            </a:fld>
            <a:endParaRPr lang="zh-CN" altLang="en-US"/>
          </a:p>
        </p:txBody>
      </p:sp>
      <p:sp>
        <p:nvSpPr>
          <p:cNvPr id="5" name="页脚占位符 4">
            <a:extLst>
              <a:ext uri="{FF2B5EF4-FFF2-40B4-BE49-F238E27FC236}">
                <a16:creationId xmlns:a16="http://schemas.microsoft.com/office/drawing/2014/main" id="{A493ADA2-5B16-47B6-B537-205E5E6E43A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027FD02C-4B69-4DF4-BBA8-9DCF611D1D4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EA51059-A474-4210-99A4-0F5C0E280BD8}" type="slidenum">
              <a:rPr lang="zh-CN" altLang="en-US" smtClean="0"/>
              <a:t>‹#›</a:t>
            </a:fld>
            <a:endParaRPr lang="zh-CN" altLang="en-US"/>
          </a:p>
        </p:txBody>
      </p:sp>
    </p:spTree>
    <p:extLst>
      <p:ext uri="{BB962C8B-B14F-4D97-AF65-F5344CB8AC3E}">
        <p14:creationId xmlns:p14="http://schemas.microsoft.com/office/powerpoint/2010/main" val="275680126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464568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5.xml"/></Relationships>
</file>

<file path=ppt/slides/_rels/slide2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5.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0.xml"/></Relationships>
</file>

<file path=ppt/slides/_rels/slide3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30.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9908DB-9099-43BC-81AB-61B2F346E145}"/>
              </a:ext>
            </a:extLst>
          </p:cNvPr>
          <p:cNvSpPr>
            <a:spLocks noGrp="1"/>
          </p:cNvSpPr>
          <p:nvPr>
            <p:ph type="ctrTitle"/>
          </p:nvPr>
        </p:nvSpPr>
        <p:spPr/>
        <p:txBody>
          <a:bodyPr/>
          <a:lstStyle/>
          <a:p>
            <a:r>
              <a:rPr lang="zh-CN" altLang="en-US" dirty="0">
                <a:solidFill>
                  <a:schemeClr val="bg1"/>
                </a:solidFill>
                <a:latin typeface="微软雅黑" panose="020B0503020204020204" pitchFamily="34" charset="-122"/>
                <a:ea typeface="微软雅黑" panose="020B0503020204020204" pitchFamily="34" charset="-122"/>
              </a:rPr>
              <a:t>数据库设计答辩</a:t>
            </a:r>
            <a:r>
              <a:rPr lang="en-US" altLang="zh-CN" dirty="0">
                <a:solidFill>
                  <a:schemeClr val="bg1"/>
                </a:solidFill>
                <a:latin typeface="微软雅黑" panose="020B0503020204020204" pitchFamily="34" charset="-122"/>
                <a:ea typeface="微软雅黑" panose="020B0503020204020204" pitchFamily="34" charset="-122"/>
              </a:rPr>
              <a:t>PPT</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5" name="文本占位符 3">
            <a:extLst>
              <a:ext uri="{FF2B5EF4-FFF2-40B4-BE49-F238E27FC236}">
                <a16:creationId xmlns:a16="http://schemas.microsoft.com/office/drawing/2014/main" id="{154DEA3F-E52C-4E97-B60E-4894E1A3DA65}"/>
              </a:ext>
            </a:extLst>
          </p:cNvPr>
          <p:cNvSpPr>
            <a:spLocks noGrp="1"/>
          </p:cNvSpPr>
          <p:nvPr>
            <p:ph type="subTitle" idx="1"/>
          </p:nvPr>
        </p:nvSpPr>
        <p:spPr>
          <a:xfrm>
            <a:off x="1524000" y="3602038"/>
            <a:ext cx="9144000" cy="1655762"/>
          </a:xfrm>
        </p:spPr>
        <p:txBody>
          <a:bodyPr/>
          <a:lstStyle/>
          <a:p>
            <a:pPr marL="0" indent="0">
              <a:buNone/>
            </a:pPr>
            <a:r>
              <a:rPr kumimoji="1" lang="zh-CN" altLang="en-US" sz="1800" dirty="0">
                <a:solidFill>
                  <a:schemeClr val="bg1"/>
                </a:solidFill>
                <a:latin typeface="微软雅黑" panose="020B0503020204020204" pitchFamily="34" charset="-122"/>
                <a:ea typeface="微软雅黑" panose="020B0503020204020204" pitchFamily="34" charset="-122"/>
              </a:rPr>
              <a:t>报告人：</a:t>
            </a:r>
            <a:r>
              <a:rPr kumimoji="1" lang="en-US" altLang="zh-CN" sz="1800" dirty="0">
                <a:solidFill>
                  <a:schemeClr val="bg1"/>
                </a:solidFill>
                <a:latin typeface="微软雅黑" panose="020B0503020204020204" pitchFamily="34" charset="-122"/>
                <a:ea typeface="微软雅黑" panose="020B0503020204020204" pitchFamily="34" charset="-122"/>
              </a:rPr>
              <a:t>041701602</a:t>
            </a:r>
            <a:r>
              <a:rPr kumimoji="1" lang="zh-CN" altLang="en-US" sz="1800" dirty="0">
                <a:solidFill>
                  <a:schemeClr val="bg1"/>
                </a:solidFill>
                <a:latin typeface="微软雅黑" panose="020B0503020204020204" pitchFamily="34" charset="-122"/>
                <a:ea typeface="微软雅黑" panose="020B0503020204020204" pitchFamily="34" charset="-122"/>
              </a:rPr>
              <a:t>陈晟</a:t>
            </a:r>
          </a:p>
        </p:txBody>
      </p:sp>
    </p:spTree>
    <p:extLst>
      <p:ext uri="{BB962C8B-B14F-4D97-AF65-F5344CB8AC3E}">
        <p14:creationId xmlns:p14="http://schemas.microsoft.com/office/powerpoint/2010/main" val="11548652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6">
                <a:lumMod val="40000"/>
                <a:lumOff val="60000"/>
              </a:schemeClr>
            </a:gs>
            <a:gs pos="43000">
              <a:schemeClr val="accent6">
                <a:lumMod val="95000"/>
                <a:lumOff val="5000"/>
                <a:alpha val="10000"/>
              </a:schemeClr>
            </a:gs>
            <a:gs pos="100000">
              <a:srgbClr val="00B0B1"/>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2BF3D8-FCDA-48E9-83D4-B9086A978622}"/>
              </a:ext>
            </a:extLst>
          </p:cNvPr>
          <p:cNvSpPr>
            <a:spLocks noGrp="1"/>
          </p:cNvSpPr>
          <p:nvPr>
            <p:ph type="title"/>
          </p:nvPr>
        </p:nvSpPr>
        <p:spPr>
          <a:xfrm>
            <a:off x="223736" y="0"/>
            <a:ext cx="12192000" cy="1274323"/>
          </a:xfrm>
          <a:solidFill>
            <a:srgbClr val="00B0B1"/>
          </a:solidFill>
        </p:spPr>
        <p:txBody>
          <a:bodyPr>
            <a:normAutofit/>
          </a:bodyPr>
          <a:lstStyle/>
          <a:p>
            <a:r>
              <a:rPr lang="zh-CN" altLang="en-US" dirty="0">
                <a:solidFill>
                  <a:schemeClr val="bg1"/>
                </a:solidFill>
                <a:latin typeface="微软雅黑" panose="020B0503020204020204" pitchFamily="34" charset="-122"/>
                <a:ea typeface="微软雅黑" panose="020B0503020204020204" pitchFamily="34" charset="-122"/>
              </a:rPr>
              <a:t>数据库设计</a:t>
            </a:r>
            <a:endParaRPr lang="zh-CN" altLang="en-US" dirty="0">
              <a:solidFill>
                <a:schemeClr val="bg1"/>
              </a:solidFill>
            </a:endParaRPr>
          </a:p>
        </p:txBody>
      </p:sp>
      <p:sp>
        <p:nvSpPr>
          <p:cNvPr id="3" name="内容占位符 2">
            <a:extLst>
              <a:ext uri="{FF2B5EF4-FFF2-40B4-BE49-F238E27FC236}">
                <a16:creationId xmlns:a16="http://schemas.microsoft.com/office/drawing/2014/main" id="{FBF623DE-19FC-4011-A807-A4D501E4F427}"/>
              </a:ext>
            </a:extLst>
          </p:cNvPr>
          <p:cNvSpPr>
            <a:spLocks noGrp="1"/>
          </p:cNvSpPr>
          <p:nvPr>
            <p:ph idx="1"/>
          </p:nvPr>
        </p:nvSpPr>
        <p:spPr>
          <a:xfrm>
            <a:off x="1061936" y="1274323"/>
            <a:ext cx="10515600" cy="5469377"/>
          </a:xfrm>
        </p:spPr>
        <p:txBody>
          <a:bodyPr>
            <a:normAutofit/>
          </a:bodyPr>
          <a:lstStyle/>
          <a:p>
            <a:pPr marL="0" lvl="0" indent="0">
              <a:buNone/>
            </a:pPr>
            <a:r>
              <a:rPr lang="zh-CN" altLang="en-US" sz="2400" b="1" dirty="0">
                <a:solidFill>
                  <a:srgbClr val="7030A0"/>
                </a:solidFill>
                <a:latin typeface="微软雅黑" panose="020B0503020204020204" pitchFamily="34" charset="-122"/>
                <a:ea typeface="微软雅黑" panose="020B0503020204020204" pitchFamily="34" charset="-122"/>
              </a:rPr>
              <a:t>逻辑结构设计</a:t>
            </a:r>
            <a:endParaRPr lang="en-US" altLang="zh-CN" sz="2400" dirty="0">
              <a:solidFill>
                <a:srgbClr val="002060"/>
              </a:solidFill>
              <a:latin typeface="微软雅黑" panose="020B0503020204020204" pitchFamily="34" charset="-122"/>
              <a:ea typeface="微软雅黑" panose="020B0503020204020204" pitchFamily="34" charset="-122"/>
            </a:endParaRPr>
          </a:p>
          <a:p>
            <a:pPr marL="0" lvl="0" indent="0">
              <a:buNone/>
            </a:pPr>
            <a:endParaRPr lang="en-US" altLang="zh-CN" sz="1800" dirty="0">
              <a:latin typeface="微软雅黑" panose="020B0503020204020204" pitchFamily="34" charset="-122"/>
              <a:ea typeface="微软雅黑" panose="020B0503020204020204" pitchFamily="34" charset="-122"/>
            </a:endParaRPr>
          </a:p>
          <a:p>
            <a:pPr marL="0" lvl="0" indent="0">
              <a:buNone/>
            </a:pPr>
            <a:endParaRPr kumimoji="0" lang="en-US" altLang="zh-CN" sz="18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p>
            <a:pPr marL="0" lvl="0" indent="0">
              <a:buNone/>
            </a:pPr>
            <a:endParaRPr lang="en-US" altLang="zh-CN" sz="1800" dirty="0">
              <a:latin typeface="微软雅黑" panose="020B0503020204020204" pitchFamily="34" charset="-122"/>
              <a:ea typeface="微软雅黑" panose="020B0503020204020204" pitchFamily="34" charset="-122"/>
            </a:endParaRPr>
          </a:p>
          <a:p>
            <a:pPr marL="0" lvl="0" indent="0">
              <a:buNone/>
            </a:pPr>
            <a:endParaRPr kumimoji="0" lang="en-US" altLang="zh-CN" sz="18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p>
            <a:pPr marL="0" lvl="0" indent="0">
              <a:buNone/>
            </a:pPr>
            <a:r>
              <a:rPr lang="zh-CN" altLang="en-US" sz="1800" dirty="0">
                <a:latin typeface="微软雅黑" panose="020B0503020204020204" pitchFamily="34" charset="-122"/>
                <a:ea typeface="微软雅黑" panose="020B0503020204020204" pitchFamily="34" charset="-122"/>
              </a:rPr>
              <a:t>购物车表（</a:t>
            </a:r>
            <a:r>
              <a:rPr lang="en-US" altLang="zh-CN" sz="1800" dirty="0" err="1">
                <a:latin typeface="微软雅黑" panose="020B0503020204020204" pitchFamily="34" charset="-122"/>
                <a:ea typeface="微软雅黑" panose="020B0503020204020204" pitchFamily="34" charset="-122"/>
              </a:rPr>
              <a:t>shoppingcart</a:t>
            </a:r>
            <a:r>
              <a:rPr lang="zh-CN" altLang="en-US" sz="1800" dirty="0">
                <a:latin typeface="微软雅黑" panose="020B0503020204020204" pitchFamily="34" charset="-122"/>
                <a:ea typeface="微软雅黑" panose="020B0503020204020204" pitchFamily="34" charset="-122"/>
              </a:rPr>
              <a:t>）</a:t>
            </a:r>
            <a:endParaRPr lang="en-US" altLang="zh-CN" sz="1800" dirty="0">
              <a:latin typeface="微软雅黑" panose="020B0503020204020204" pitchFamily="34" charset="-122"/>
              <a:ea typeface="微软雅黑" panose="020B0503020204020204" pitchFamily="34" charset="-122"/>
            </a:endParaRPr>
          </a:p>
          <a:p>
            <a:pPr marL="0" lvl="0" indent="0">
              <a:buNone/>
            </a:pPr>
            <a:endParaRPr kumimoji="0" lang="en-US" altLang="zh-CN" sz="18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p>
            <a:pPr marL="0" lvl="0" indent="0">
              <a:buNone/>
            </a:pPr>
            <a:endParaRPr lang="en-US" altLang="zh-CN" sz="1800" dirty="0">
              <a:latin typeface="微软雅黑" panose="020B0503020204020204" pitchFamily="34" charset="-122"/>
              <a:ea typeface="微软雅黑" panose="020B0503020204020204" pitchFamily="34" charset="-122"/>
            </a:endParaRPr>
          </a:p>
          <a:p>
            <a:pPr marL="0" indent="0">
              <a:buNone/>
            </a:pPr>
            <a:endParaRPr kumimoji="0" lang="zh-CN" altLang="en-US" sz="18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p>
            <a:pPr marL="0" lvl="0" indent="0">
              <a:buNone/>
            </a:pPr>
            <a:endParaRPr kumimoji="0" lang="zh-CN" altLang="en-US" sz="18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p>
            <a:pPr marL="0" indent="0">
              <a:buNone/>
            </a:pPr>
            <a:endParaRPr lang="zh-CN" altLang="en-US" dirty="0"/>
          </a:p>
        </p:txBody>
      </p:sp>
      <p:sp>
        <p:nvSpPr>
          <p:cNvPr id="6" name="Rectangle 1">
            <a:extLst>
              <a:ext uri="{FF2B5EF4-FFF2-40B4-BE49-F238E27FC236}">
                <a16:creationId xmlns:a16="http://schemas.microsoft.com/office/drawing/2014/main" id="{AEC45B25-3189-47D3-9131-4A999CF5AEC9}"/>
              </a:ext>
            </a:extLst>
          </p:cNvPr>
          <p:cNvSpPr>
            <a:spLocks noChangeArrowheads="1"/>
          </p:cNvSpPr>
          <p:nvPr/>
        </p:nvSpPr>
        <p:spPr bwMode="auto">
          <a:xfrm>
            <a:off x="3816249" y="3633873"/>
            <a:ext cx="569387" cy="5078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2667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266700" algn="l" defTabSz="914400" rtl="0" eaLnBrk="0" fontAlgn="base" latinLnBrk="0" hangingPunct="0">
              <a:lnSpc>
                <a:spcPct val="100000"/>
              </a:lnSpc>
              <a:spcBef>
                <a:spcPct val="0"/>
              </a:spcBef>
              <a:spcAft>
                <a:spcPct val="0"/>
              </a:spcAft>
              <a:buClrTx/>
              <a:buSzTx/>
              <a:buFontTx/>
              <a:buNone/>
              <a:tabLst/>
            </a:pPr>
            <a:r>
              <a:rPr kumimoji="0" lang="zh-CN" altLang="en-US" sz="900" b="0" i="0" u="none" strike="noStrike" cap="none" normalizeH="0" baseline="0" dirty="0">
                <a:ln>
                  <a:noFill/>
                </a:ln>
                <a:solidFill>
                  <a:schemeClr val="tx1"/>
                </a:solidFill>
                <a:effectLst/>
                <a:latin typeface="宋体" panose="02010600030101010101" pitchFamily="2" charset="-122"/>
                <a:ea typeface="宋体" panose="02010600030101010101" pitchFamily="2" charset="-122"/>
              </a:rPr>
              <a:t>）</a:t>
            </a:r>
            <a:endParaRPr kumimoji="0" lang="zh-CN" altLang="en-US" sz="800" b="0" i="0" u="none" strike="noStrike" cap="none" normalizeH="0" baseline="0" dirty="0">
              <a:ln>
                <a:noFill/>
              </a:ln>
              <a:solidFill>
                <a:schemeClr val="tx1"/>
              </a:solidFill>
              <a:effectLst/>
            </a:endParaRPr>
          </a:p>
          <a:p>
            <a:pPr marL="0" marR="0" lvl="0" indent="26670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dirty="0">
              <a:ln>
                <a:noFill/>
              </a:ln>
              <a:solidFill>
                <a:schemeClr val="tx1"/>
              </a:solidFill>
              <a:effectLst/>
              <a:latin typeface="Arial" panose="020B0604020202020204" pitchFamily="34" charset="0"/>
            </a:endParaRPr>
          </a:p>
        </p:txBody>
      </p:sp>
      <p:graphicFrame>
        <p:nvGraphicFramePr>
          <p:cNvPr id="8" name="表格 7">
            <a:extLst>
              <a:ext uri="{FF2B5EF4-FFF2-40B4-BE49-F238E27FC236}">
                <a16:creationId xmlns:a16="http://schemas.microsoft.com/office/drawing/2014/main" id="{1782274D-9769-419B-B500-1038E5B78B3E}"/>
              </a:ext>
            </a:extLst>
          </p:cNvPr>
          <p:cNvGraphicFramePr>
            <a:graphicFrameLocks noGrp="1"/>
          </p:cNvGraphicFramePr>
          <p:nvPr>
            <p:extLst>
              <p:ext uri="{D42A27DB-BD31-4B8C-83A1-F6EECF244321}">
                <p14:modId xmlns:p14="http://schemas.microsoft.com/office/powerpoint/2010/main" val="2868689923"/>
              </p:ext>
            </p:extLst>
          </p:nvPr>
        </p:nvGraphicFramePr>
        <p:xfrm>
          <a:off x="648241" y="3868332"/>
          <a:ext cx="11342989" cy="1864128"/>
        </p:xfrm>
        <a:graphic>
          <a:graphicData uri="http://schemas.openxmlformats.org/drawingml/2006/table">
            <a:tbl>
              <a:tblPr firstRow="1" firstCol="1" bandRow="1">
                <a:tableStyleId>{5C22544A-7EE6-4342-B048-85BDC9FD1C3A}</a:tableStyleId>
              </a:tblPr>
              <a:tblGrid>
                <a:gridCol w="1623920">
                  <a:extLst>
                    <a:ext uri="{9D8B030D-6E8A-4147-A177-3AD203B41FA5}">
                      <a16:colId xmlns:a16="http://schemas.microsoft.com/office/drawing/2014/main" val="1112406651"/>
                    </a:ext>
                  </a:extLst>
                </a:gridCol>
                <a:gridCol w="1950430">
                  <a:extLst>
                    <a:ext uri="{9D8B030D-6E8A-4147-A177-3AD203B41FA5}">
                      <a16:colId xmlns:a16="http://schemas.microsoft.com/office/drawing/2014/main" val="193361242"/>
                    </a:ext>
                  </a:extLst>
                </a:gridCol>
                <a:gridCol w="2243858">
                  <a:extLst>
                    <a:ext uri="{9D8B030D-6E8A-4147-A177-3AD203B41FA5}">
                      <a16:colId xmlns:a16="http://schemas.microsoft.com/office/drawing/2014/main" val="3428481527"/>
                    </a:ext>
                  </a:extLst>
                </a:gridCol>
                <a:gridCol w="1019805">
                  <a:extLst>
                    <a:ext uri="{9D8B030D-6E8A-4147-A177-3AD203B41FA5}">
                      <a16:colId xmlns:a16="http://schemas.microsoft.com/office/drawing/2014/main" val="3683735123"/>
                    </a:ext>
                  </a:extLst>
                </a:gridCol>
                <a:gridCol w="1649811">
                  <a:extLst>
                    <a:ext uri="{9D8B030D-6E8A-4147-A177-3AD203B41FA5}">
                      <a16:colId xmlns:a16="http://schemas.microsoft.com/office/drawing/2014/main" val="2589271067"/>
                    </a:ext>
                  </a:extLst>
                </a:gridCol>
                <a:gridCol w="2855165">
                  <a:extLst>
                    <a:ext uri="{9D8B030D-6E8A-4147-A177-3AD203B41FA5}">
                      <a16:colId xmlns:a16="http://schemas.microsoft.com/office/drawing/2014/main" val="2130419004"/>
                    </a:ext>
                  </a:extLst>
                </a:gridCol>
              </a:tblGrid>
              <a:tr h="310688">
                <a:tc>
                  <a:txBody>
                    <a:bodyPr/>
                    <a:lstStyle/>
                    <a:p>
                      <a:pPr algn="ctr"/>
                      <a:r>
                        <a:rPr lang="zh-CN" sz="2000" kern="100">
                          <a:effectLst/>
                        </a:rPr>
                        <a:t>项目</a:t>
                      </a:r>
                      <a:endParaRPr lang="zh-CN" sz="2400" kern="100">
                        <a:effectLst/>
                        <a:latin typeface="等线" panose="02010600030101010101" pitchFamily="2" charset="-122"/>
                        <a:ea typeface="等线" panose="02010600030101010101" pitchFamily="2" charset="-122"/>
                      </a:endParaRPr>
                    </a:p>
                  </a:txBody>
                  <a:tcPr marL="155344" marR="155344" marT="0" marB="0"/>
                </a:tc>
                <a:tc>
                  <a:txBody>
                    <a:bodyPr/>
                    <a:lstStyle/>
                    <a:p>
                      <a:pPr algn="ctr"/>
                      <a:r>
                        <a:rPr lang="zh-CN" sz="2000" kern="100">
                          <a:effectLst/>
                        </a:rPr>
                        <a:t>字段名</a:t>
                      </a:r>
                      <a:endParaRPr lang="zh-CN" sz="2400" kern="100">
                        <a:effectLst/>
                        <a:latin typeface="等线" panose="02010600030101010101" pitchFamily="2" charset="-122"/>
                        <a:ea typeface="等线" panose="02010600030101010101" pitchFamily="2" charset="-122"/>
                      </a:endParaRPr>
                    </a:p>
                  </a:txBody>
                  <a:tcPr marL="155344" marR="155344" marT="0" marB="0"/>
                </a:tc>
                <a:tc>
                  <a:txBody>
                    <a:bodyPr/>
                    <a:lstStyle/>
                    <a:p>
                      <a:pPr algn="ctr"/>
                      <a:r>
                        <a:rPr lang="zh-CN" sz="2000" kern="100">
                          <a:effectLst/>
                        </a:rPr>
                        <a:t>类型宽度</a:t>
                      </a:r>
                      <a:endParaRPr lang="zh-CN" sz="2400" kern="100">
                        <a:effectLst/>
                        <a:latin typeface="等线" panose="02010600030101010101" pitchFamily="2" charset="-122"/>
                        <a:ea typeface="等线" panose="02010600030101010101" pitchFamily="2" charset="-122"/>
                      </a:endParaRPr>
                    </a:p>
                  </a:txBody>
                  <a:tcPr marL="155344" marR="155344" marT="0" marB="0"/>
                </a:tc>
                <a:tc>
                  <a:txBody>
                    <a:bodyPr/>
                    <a:lstStyle/>
                    <a:p>
                      <a:pPr algn="ctr"/>
                      <a:r>
                        <a:rPr lang="zh-CN" sz="2000" kern="100">
                          <a:effectLst/>
                        </a:rPr>
                        <a:t>主键</a:t>
                      </a:r>
                      <a:endParaRPr lang="zh-CN" sz="2400" kern="100">
                        <a:effectLst/>
                        <a:latin typeface="等线" panose="02010600030101010101" pitchFamily="2" charset="-122"/>
                        <a:ea typeface="等线" panose="02010600030101010101" pitchFamily="2" charset="-122"/>
                      </a:endParaRPr>
                    </a:p>
                  </a:txBody>
                  <a:tcPr marL="155344" marR="155344" marT="0" marB="0"/>
                </a:tc>
                <a:tc>
                  <a:txBody>
                    <a:bodyPr/>
                    <a:lstStyle/>
                    <a:p>
                      <a:pPr algn="ctr"/>
                      <a:r>
                        <a:rPr lang="zh-CN" sz="2000" kern="100">
                          <a:effectLst/>
                        </a:rPr>
                        <a:t>允许空值</a:t>
                      </a:r>
                      <a:endParaRPr lang="zh-CN" sz="2400" kern="100">
                        <a:effectLst/>
                        <a:latin typeface="等线" panose="02010600030101010101" pitchFamily="2" charset="-122"/>
                        <a:ea typeface="等线" panose="02010600030101010101" pitchFamily="2" charset="-122"/>
                      </a:endParaRPr>
                    </a:p>
                  </a:txBody>
                  <a:tcPr marL="155344" marR="155344" marT="0" marB="0"/>
                </a:tc>
                <a:tc>
                  <a:txBody>
                    <a:bodyPr/>
                    <a:lstStyle/>
                    <a:p>
                      <a:pPr algn="ctr"/>
                      <a:r>
                        <a:rPr lang="zh-CN" sz="2000" kern="100">
                          <a:effectLst/>
                        </a:rPr>
                        <a:t>备注</a:t>
                      </a:r>
                      <a:endParaRPr lang="zh-CN" sz="2400" kern="100">
                        <a:effectLst/>
                        <a:latin typeface="等线" panose="02010600030101010101" pitchFamily="2" charset="-122"/>
                        <a:ea typeface="等线" panose="02010600030101010101" pitchFamily="2" charset="-122"/>
                      </a:endParaRPr>
                    </a:p>
                  </a:txBody>
                  <a:tcPr marL="155344" marR="155344" marT="0" marB="0"/>
                </a:tc>
                <a:extLst>
                  <a:ext uri="{0D108BD9-81ED-4DB2-BD59-A6C34878D82A}">
                    <a16:rowId xmlns:a16="http://schemas.microsoft.com/office/drawing/2014/main" val="277682445"/>
                  </a:ext>
                </a:extLst>
              </a:tr>
              <a:tr h="310688">
                <a:tc>
                  <a:txBody>
                    <a:bodyPr/>
                    <a:lstStyle/>
                    <a:p>
                      <a:pPr algn="ctr"/>
                      <a:r>
                        <a:rPr lang="zh-CN" sz="2000" kern="100">
                          <a:effectLst/>
                        </a:rPr>
                        <a:t>编号</a:t>
                      </a:r>
                      <a:endParaRPr lang="zh-CN" sz="2400" kern="100">
                        <a:effectLst/>
                        <a:latin typeface="等线" panose="02010600030101010101" pitchFamily="2" charset="-122"/>
                        <a:ea typeface="等线" panose="02010600030101010101" pitchFamily="2" charset="-122"/>
                      </a:endParaRPr>
                    </a:p>
                  </a:txBody>
                  <a:tcPr marL="155344" marR="155344" marT="0" marB="0"/>
                </a:tc>
                <a:tc>
                  <a:txBody>
                    <a:bodyPr/>
                    <a:lstStyle/>
                    <a:p>
                      <a:pPr algn="ctr"/>
                      <a:r>
                        <a:rPr lang="en-US" sz="2000" kern="100">
                          <a:effectLst/>
                        </a:rPr>
                        <a:t>id</a:t>
                      </a:r>
                      <a:endParaRPr lang="zh-CN" sz="2400" kern="100">
                        <a:effectLst/>
                        <a:latin typeface="等线" panose="02010600030101010101" pitchFamily="2" charset="-122"/>
                        <a:ea typeface="等线" panose="02010600030101010101" pitchFamily="2" charset="-122"/>
                      </a:endParaRPr>
                    </a:p>
                  </a:txBody>
                  <a:tcPr marL="155344" marR="155344" marT="0" marB="0"/>
                </a:tc>
                <a:tc>
                  <a:txBody>
                    <a:bodyPr/>
                    <a:lstStyle/>
                    <a:p>
                      <a:pPr algn="ctr"/>
                      <a:r>
                        <a:rPr lang="en-US" sz="2000" kern="100">
                          <a:effectLst/>
                        </a:rPr>
                        <a:t>int</a:t>
                      </a:r>
                      <a:endParaRPr lang="zh-CN" sz="2400" kern="100">
                        <a:effectLst/>
                        <a:latin typeface="等线" panose="02010600030101010101" pitchFamily="2" charset="-122"/>
                        <a:ea typeface="等线" panose="02010600030101010101" pitchFamily="2" charset="-122"/>
                      </a:endParaRPr>
                    </a:p>
                  </a:txBody>
                  <a:tcPr marL="155344" marR="155344" marT="0" marB="0"/>
                </a:tc>
                <a:tc>
                  <a:txBody>
                    <a:bodyPr/>
                    <a:lstStyle/>
                    <a:p>
                      <a:pPr algn="ctr"/>
                      <a:r>
                        <a:rPr lang="zh-CN" sz="2000" kern="100">
                          <a:effectLst/>
                        </a:rPr>
                        <a:t>是</a:t>
                      </a:r>
                      <a:endParaRPr lang="zh-CN" sz="2400" kern="100">
                        <a:effectLst/>
                        <a:latin typeface="等线" panose="02010600030101010101" pitchFamily="2" charset="-122"/>
                        <a:ea typeface="等线" panose="02010600030101010101" pitchFamily="2" charset="-122"/>
                      </a:endParaRPr>
                    </a:p>
                  </a:txBody>
                  <a:tcPr marL="155344" marR="155344" marT="0" marB="0"/>
                </a:tc>
                <a:tc>
                  <a:txBody>
                    <a:bodyPr/>
                    <a:lstStyle/>
                    <a:p>
                      <a:pPr algn="ctr"/>
                      <a:r>
                        <a:rPr lang="zh-CN" sz="2000" kern="100">
                          <a:effectLst/>
                        </a:rPr>
                        <a:t>否</a:t>
                      </a:r>
                      <a:endParaRPr lang="zh-CN" sz="2400" kern="100">
                        <a:effectLst/>
                        <a:latin typeface="等线" panose="02010600030101010101" pitchFamily="2" charset="-122"/>
                        <a:ea typeface="等线" panose="02010600030101010101" pitchFamily="2" charset="-122"/>
                      </a:endParaRPr>
                    </a:p>
                  </a:txBody>
                  <a:tcPr marL="155344" marR="155344" marT="0" marB="0"/>
                </a:tc>
                <a:tc>
                  <a:txBody>
                    <a:bodyPr/>
                    <a:lstStyle/>
                    <a:p>
                      <a:pPr algn="ctr"/>
                      <a:r>
                        <a:rPr lang="zh-CN" sz="2000" kern="100">
                          <a:effectLst/>
                        </a:rPr>
                        <a:t>自增</a:t>
                      </a:r>
                      <a:r>
                        <a:rPr lang="en-US" sz="2000" kern="100">
                          <a:effectLst/>
                        </a:rPr>
                        <a:t>ID</a:t>
                      </a:r>
                      <a:endParaRPr lang="zh-CN" sz="2400" kern="100">
                        <a:effectLst/>
                        <a:latin typeface="等线" panose="02010600030101010101" pitchFamily="2" charset="-122"/>
                        <a:ea typeface="等线" panose="02010600030101010101" pitchFamily="2" charset="-122"/>
                      </a:endParaRPr>
                    </a:p>
                  </a:txBody>
                  <a:tcPr marL="155344" marR="155344" marT="0" marB="0"/>
                </a:tc>
                <a:extLst>
                  <a:ext uri="{0D108BD9-81ED-4DB2-BD59-A6C34878D82A}">
                    <a16:rowId xmlns:a16="http://schemas.microsoft.com/office/drawing/2014/main" val="2175212677"/>
                  </a:ext>
                </a:extLst>
              </a:tr>
              <a:tr h="310688">
                <a:tc>
                  <a:txBody>
                    <a:bodyPr/>
                    <a:lstStyle/>
                    <a:p>
                      <a:pPr algn="ctr"/>
                      <a:r>
                        <a:rPr lang="zh-CN" sz="2000" kern="100">
                          <a:effectLst/>
                        </a:rPr>
                        <a:t>用户编号</a:t>
                      </a:r>
                      <a:endParaRPr lang="zh-CN" sz="2400" kern="100">
                        <a:effectLst/>
                        <a:latin typeface="等线" panose="02010600030101010101" pitchFamily="2" charset="-122"/>
                        <a:ea typeface="等线" panose="02010600030101010101" pitchFamily="2" charset="-122"/>
                      </a:endParaRPr>
                    </a:p>
                  </a:txBody>
                  <a:tcPr marL="155344" marR="155344" marT="0" marB="0"/>
                </a:tc>
                <a:tc>
                  <a:txBody>
                    <a:bodyPr/>
                    <a:lstStyle/>
                    <a:p>
                      <a:pPr algn="ctr"/>
                      <a:r>
                        <a:rPr lang="en-US" sz="2000" kern="100">
                          <a:effectLst/>
                        </a:rPr>
                        <a:t>customerid</a:t>
                      </a:r>
                      <a:endParaRPr lang="zh-CN" sz="2400" kern="100">
                        <a:effectLst/>
                        <a:latin typeface="等线" panose="02010600030101010101" pitchFamily="2" charset="-122"/>
                        <a:ea typeface="等线" panose="02010600030101010101" pitchFamily="2" charset="-122"/>
                      </a:endParaRPr>
                    </a:p>
                  </a:txBody>
                  <a:tcPr marL="155344" marR="155344" marT="0" marB="0"/>
                </a:tc>
                <a:tc>
                  <a:txBody>
                    <a:bodyPr/>
                    <a:lstStyle/>
                    <a:p>
                      <a:pPr algn="ctr"/>
                      <a:r>
                        <a:rPr lang="en-US" sz="2000" kern="100">
                          <a:effectLst/>
                        </a:rPr>
                        <a:t>int</a:t>
                      </a:r>
                      <a:endParaRPr lang="zh-CN" sz="2400" kern="100">
                        <a:effectLst/>
                        <a:latin typeface="等线" panose="02010600030101010101" pitchFamily="2" charset="-122"/>
                        <a:ea typeface="等线" panose="02010600030101010101" pitchFamily="2" charset="-122"/>
                      </a:endParaRPr>
                    </a:p>
                  </a:txBody>
                  <a:tcPr marL="155344" marR="155344" marT="0" marB="0"/>
                </a:tc>
                <a:tc>
                  <a:txBody>
                    <a:bodyPr/>
                    <a:lstStyle/>
                    <a:p>
                      <a:pPr algn="ctr"/>
                      <a:r>
                        <a:rPr lang="zh-CN" sz="2000" kern="100">
                          <a:effectLst/>
                        </a:rPr>
                        <a:t>否</a:t>
                      </a:r>
                      <a:endParaRPr lang="zh-CN" sz="2400" kern="100">
                        <a:effectLst/>
                        <a:latin typeface="等线" panose="02010600030101010101" pitchFamily="2" charset="-122"/>
                        <a:ea typeface="等线" panose="02010600030101010101" pitchFamily="2" charset="-122"/>
                      </a:endParaRPr>
                    </a:p>
                  </a:txBody>
                  <a:tcPr marL="155344" marR="155344" marT="0" marB="0"/>
                </a:tc>
                <a:tc>
                  <a:txBody>
                    <a:bodyPr/>
                    <a:lstStyle/>
                    <a:p>
                      <a:pPr algn="ctr"/>
                      <a:r>
                        <a:rPr lang="zh-CN" sz="2000" kern="100">
                          <a:effectLst/>
                        </a:rPr>
                        <a:t>否</a:t>
                      </a:r>
                      <a:endParaRPr lang="zh-CN" sz="2400" kern="100">
                        <a:effectLst/>
                        <a:latin typeface="等线" panose="02010600030101010101" pitchFamily="2" charset="-122"/>
                        <a:ea typeface="等线" panose="02010600030101010101" pitchFamily="2" charset="-122"/>
                      </a:endParaRPr>
                    </a:p>
                  </a:txBody>
                  <a:tcPr marL="155344" marR="155344" marT="0" marB="0"/>
                </a:tc>
                <a:tc>
                  <a:txBody>
                    <a:bodyPr/>
                    <a:lstStyle/>
                    <a:p>
                      <a:pPr algn="ctr"/>
                      <a:r>
                        <a:rPr lang="zh-CN" sz="2000" kern="100">
                          <a:effectLst/>
                        </a:rPr>
                        <a:t>关联</a:t>
                      </a:r>
                      <a:r>
                        <a:rPr lang="en-US" sz="2000" kern="100">
                          <a:effectLst/>
                        </a:rPr>
                        <a:t>customer</a:t>
                      </a:r>
                      <a:r>
                        <a:rPr lang="zh-CN" sz="2000" kern="100">
                          <a:effectLst/>
                        </a:rPr>
                        <a:t>表主键</a:t>
                      </a:r>
                      <a:endParaRPr lang="zh-CN" sz="2400" kern="100">
                        <a:effectLst/>
                        <a:latin typeface="等线" panose="02010600030101010101" pitchFamily="2" charset="-122"/>
                        <a:ea typeface="等线" panose="02010600030101010101" pitchFamily="2" charset="-122"/>
                      </a:endParaRPr>
                    </a:p>
                  </a:txBody>
                  <a:tcPr marL="155344" marR="155344" marT="0" marB="0"/>
                </a:tc>
                <a:extLst>
                  <a:ext uri="{0D108BD9-81ED-4DB2-BD59-A6C34878D82A}">
                    <a16:rowId xmlns:a16="http://schemas.microsoft.com/office/drawing/2014/main" val="41933179"/>
                  </a:ext>
                </a:extLst>
              </a:tr>
              <a:tr h="310688">
                <a:tc>
                  <a:txBody>
                    <a:bodyPr/>
                    <a:lstStyle/>
                    <a:p>
                      <a:pPr algn="ctr"/>
                      <a:r>
                        <a:rPr lang="zh-CN" sz="2000" kern="100">
                          <a:effectLst/>
                        </a:rPr>
                        <a:t>商家编号</a:t>
                      </a:r>
                      <a:endParaRPr lang="zh-CN" sz="2400" kern="100">
                        <a:effectLst/>
                        <a:latin typeface="等线" panose="02010600030101010101" pitchFamily="2" charset="-122"/>
                        <a:ea typeface="等线" panose="02010600030101010101" pitchFamily="2" charset="-122"/>
                      </a:endParaRPr>
                    </a:p>
                  </a:txBody>
                  <a:tcPr marL="155344" marR="155344" marT="0" marB="0"/>
                </a:tc>
                <a:tc>
                  <a:txBody>
                    <a:bodyPr/>
                    <a:lstStyle/>
                    <a:p>
                      <a:pPr algn="ctr"/>
                      <a:r>
                        <a:rPr lang="en-US" sz="2000" kern="100">
                          <a:effectLst/>
                        </a:rPr>
                        <a:t>merchantid</a:t>
                      </a:r>
                      <a:endParaRPr lang="zh-CN" sz="2400" kern="100">
                        <a:effectLst/>
                        <a:latin typeface="等线" panose="02010600030101010101" pitchFamily="2" charset="-122"/>
                        <a:ea typeface="等线" panose="02010600030101010101" pitchFamily="2" charset="-122"/>
                      </a:endParaRPr>
                    </a:p>
                  </a:txBody>
                  <a:tcPr marL="155344" marR="155344" marT="0" marB="0"/>
                </a:tc>
                <a:tc>
                  <a:txBody>
                    <a:bodyPr/>
                    <a:lstStyle/>
                    <a:p>
                      <a:pPr algn="ctr"/>
                      <a:r>
                        <a:rPr lang="en-US" sz="2000" kern="100">
                          <a:effectLst/>
                        </a:rPr>
                        <a:t>int</a:t>
                      </a:r>
                      <a:endParaRPr lang="zh-CN" sz="2400" kern="100">
                        <a:effectLst/>
                        <a:latin typeface="等线" panose="02010600030101010101" pitchFamily="2" charset="-122"/>
                        <a:ea typeface="等线" panose="02010600030101010101" pitchFamily="2" charset="-122"/>
                      </a:endParaRPr>
                    </a:p>
                  </a:txBody>
                  <a:tcPr marL="155344" marR="155344" marT="0" marB="0"/>
                </a:tc>
                <a:tc>
                  <a:txBody>
                    <a:bodyPr/>
                    <a:lstStyle/>
                    <a:p>
                      <a:pPr algn="ctr"/>
                      <a:r>
                        <a:rPr lang="zh-CN" sz="2000" kern="100">
                          <a:effectLst/>
                        </a:rPr>
                        <a:t>否</a:t>
                      </a:r>
                      <a:endParaRPr lang="zh-CN" sz="2400" kern="100">
                        <a:effectLst/>
                        <a:latin typeface="等线" panose="02010600030101010101" pitchFamily="2" charset="-122"/>
                        <a:ea typeface="等线" panose="02010600030101010101" pitchFamily="2" charset="-122"/>
                      </a:endParaRPr>
                    </a:p>
                  </a:txBody>
                  <a:tcPr marL="155344" marR="155344" marT="0" marB="0"/>
                </a:tc>
                <a:tc>
                  <a:txBody>
                    <a:bodyPr/>
                    <a:lstStyle/>
                    <a:p>
                      <a:pPr algn="ctr"/>
                      <a:r>
                        <a:rPr lang="zh-CN" sz="2000" kern="100">
                          <a:effectLst/>
                        </a:rPr>
                        <a:t>否</a:t>
                      </a:r>
                      <a:endParaRPr lang="zh-CN" sz="2400" kern="100">
                        <a:effectLst/>
                        <a:latin typeface="等线" panose="02010600030101010101" pitchFamily="2" charset="-122"/>
                        <a:ea typeface="等线" panose="02010600030101010101" pitchFamily="2" charset="-122"/>
                      </a:endParaRPr>
                    </a:p>
                  </a:txBody>
                  <a:tcPr marL="155344" marR="155344" marT="0" marB="0"/>
                </a:tc>
                <a:tc>
                  <a:txBody>
                    <a:bodyPr/>
                    <a:lstStyle/>
                    <a:p>
                      <a:pPr algn="ctr"/>
                      <a:r>
                        <a:rPr lang="zh-CN" sz="2000" kern="100">
                          <a:effectLst/>
                        </a:rPr>
                        <a:t>关联</a:t>
                      </a:r>
                      <a:r>
                        <a:rPr lang="en-US" sz="2000" kern="100">
                          <a:effectLst/>
                        </a:rPr>
                        <a:t>merchant</a:t>
                      </a:r>
                      <a:r>
                        <a:rPr lang="zh-CN" sz="2000" kern="100">
                          <a:effectLst/>
                        </a:rPr>
                        <a:t>表主键</a:t>
                      </a:r>
                      <a:endParaRPr lang="zh-CN" sz="2400" kern="100">
                        <a:effectLst/>
                        <a:latin typeface="等线" panose="02010600030101010101" pitchFamily="2" charset="-122"/>
                        <a:ea typeface="等线" panose="02010600030101010101" pitchFamily="2" charset="-122"/>
                      </a:endParaRPr>
                    </a:p>
                  </a:txBody>
                  <a:tcPr marL="155344" marR="155344" marT="0" marB="0"/>
                </a:tc>
                <a:extLst>
                  <a:ext uri="{0D108BD9-81ED-4DB2-BD59-A6C34878D82A}">
                    <a16:rowId xmlns:a16="http://schemas.microsoft.com/office/drawing/2014/main" val="2631601676"/>
                  </a:ext>
                </a:extLst>
              </a:tr>
              <a:tr h="310688">
                <a:tc>
                  <a:txBody>
                    <a:bodyPr/>
                    <a:lstStyle/>
                    <a:p>
                      <a:pPr algn="ctr"/>
                      <a:r>
                        <a:rPr lang="zh-CN" sz="2000" kern="100">
                          <a:effectLst/>
                        </a:rPr>
                        <a:t>食物编号</a:t>
                      </a:r>
                      <a:endParaRPr lang="zh-CN" sz="2400" kern="100">
                        <a:effectLst/>
                        <a:latin typeface="等线" panose="02010600030101010101" pitchFamily="2" charset="-122"/>
                        <a:ea typeface="等线" panose="02010600030101010101" pitchFamily="2" charset="-122"/>
                      </a:endParaRPr>
                    </a:p>
                  </a:txBody>
                  <a:tcPr marL="155344" marR="155344" marT="0" marB="0"/>
                </a:tc>
                <a:tc>
                  <a:txBody>
                    <a:bodyPr/>
                    <a:lstStyle/>
                    <a:p>
                      <a:pPr algn="ctr"/>
                      <a:r>
                        <a:rPr lang="en-US" sz="2000" kern="100">
                          <a:effectLst/>
                        </a:rPr>
                        <a:t>foodid</a:t>
                      </a:r>
                      <a:endParaRPr lang="zh-CN" sz="2400" kern="100">
                        <a:effectLst/>
                        <a:latin typeface="等线" panose="02010600030101010101" pitchFamily="2" charset="-122"/>
                        <a:ea typeface="等线" panose="02010600030101010101" pitchFamily="2" charset="-122"/>
                      </a:endParaRPr>
                    </a:p>
                  </a:txBody>
                  <a:tcPr marL="155344" marR="155344" marT="0" marB="0"/>
                </a:tc>
                <a:tc>
                  <a:txBody>
                    <a:bodyPr/>
                    <a:lstStyle/>
                    <a:p>
                      <a:pPr algn="ctr"/>
                      <a:r>
                        <a:rPr lang="en-US" sz="2000" kern="100">
                          <a:effectLst/>
                        </a:rPr>
                        <a:t>int</a:t>
                      </a:r>
                      <a:endParaRPr lang="zh-CN" sz="2400" kern="100">
                        <a:effectLst/>
                        <a:latin typeface="等线" panose="02010600030101010101" pitchFamily="2" charset="-122"/>
                        <a:ea typeface="等线" panose="02010600030101010101" pitchFamily="2" charset="-122"/>
                      </a:endParaRPr>
                    </a:p>
                  </a:txBody>
                  <a:tcPr marL="155344" marR="155344" marT="0" marB="0"/>
                </a:tc>
                <a:tc>
                  <a:txBody>
                    <a:bodyPr/>
                    <a:lstStyle/>
                    <a:p>
                      <a:pPr algn="ctr"/>
                      <a:r>
                        <a:rPr lang="zh-CN" sz="2000" kern="100">
                          <a:effectLst/>
                        </a:rPr>
                        <a:t>否</a:t>
                      </a:r>
                      <a:endParaRPr lang="zh-CN" sz="2400" kern="100">
                        <a:effectLst/>
                        <a:latin typeface="等线" panose="02010600030101010101" pitchFamily="2" charset="-122"/>
                        <a:ea typeface="等线" panose="02010600030101010101" pitchFamily="2" charset="-122"/>
                      </a:endParaRPr>
                    </a:p>
                  </a:txBody>
                  <a:tcPr marL="155344" marR="155344" marT="0" marB="0"/>
                </a:tc>
                <a:tc>
                  <a:txBody>
                    <a:bodyPr/>
                    <a:lstStyle/>
                    <a:p>
                      <a:pPr algn="ctr"/>
                      <a:r>
                        <a:rPr lang="zh-CN" sz="2000" kern="100">
                          <a:effectLst/>
                        </a:rPr>
                        <a:t>否</a:t>
                      </a:r>
                      <a:endParaRPr lang="zh-CN" sz="2400" kern="100">
                        <a:effectLst/>
                        <a:latin typeface="等线" panose="02010600030101010101" pitchFamily="2" charset="-122"/>
                        <a:ea typeface="等线" panose="02010600030101010101" pitchFamily="2" charset="-122"/>
                      </a:endParaRPr>
                    </a:p>
                  </a:txBody>
                  <a:tcPr marL="155344" marR="155344" marT="0" marB="0"/>
                </a:tc>
                <a:tc>
                  <a:txBody>
                    <a:bodyPr/>
                    <a:lstStyle/>
                    <a:p>
                      <a:pPr algn="ctr"/>
                      <a:r>
                        <a:rPr lang="zh-CN" sz="2000" kern="100">
                          <a:effectLst/>
                        </a:rPr>
                        <a:t>关联</a:t>
                      </a:r>
                      <a:r>
                        <a:rPr lang="en-US" sz="2000" kern="100">
                          <a:effectLst/>
                        </a:rPr>
                        <a:t>food</a:t>
                      </a:r>
                      <a:r>
                        <a:rPr lang="zh-CN" sz="2000" kern="100">
                          <a:effectLst/>
                        </a:rPr>
                        <a:t>表主键</a:t>
                      </a:r>
                      <a:endParaRPr lang="zh-CN" sz="2400" kern="100">
                        <a:effectLst/>
                        <a:latin typeface="等线" panose="02010600030101010101" pitchFamily="2" charset="-122"/>
                        <a:ea typeface="等线" panose="02010600030101010101" pitchFamily="2" charset="-122"/>
                      </a:endParaRPr>
                    </a:p>
                  </a:txBody>
                  <a:tcPr marL="155344" marR="155344" marT="0" marB="0"/>
                </a:tc>
                <a:extLst>
                  <a:ext uri="{0D108BD9-81ED-4DB2-BD59-A6C34878D82A}">
                    <a16:rowId xmlns:a16="http://schemas.microsoft.com/office/drawing/2014/main" val="1048975432"/>
                  </a:ext>
                </a:extLst>
              </a:tr>
              <a:tr h="310688">
                <a:tc>
                  <a:txBody>
                    <a:bodyPr/>
                    <a:lstStyle/>
                    <a:p>
                      <a:pPr algn="ctr"/>
                      <a:r>
                        <a:rPr lang="zh-CN" sz="2000" kern="100">
                          <a:effectLst/>
                        </a:rPr>
                        <a:t>数量</a:t>
                      </a:r>
                      <a:endParaRPr lang="zh-CN" sz="2400" kern="100">
                        <a:effectLst/>
                        <a:latin typeface="等线" panose="02010600030101010101" pitchFamily="2" charset="-122"/>
                        <a:ea typeface="等线" panose="02010600030101010101" pitchFamily="2" charset="-122"/>
                      </a:endParaRPr>
                    </a:p>
                  </a:txBody>
                  <a:tcPr marL="155344" marR="155344" marT="0" marB="0"/>
                </a:tc>
                <a:tc>
                  <a:txBody>
                    <a:bodyPr/>
                    <a:lstStyle/>
                    <a:p>
                      <a:pPr algn="ctr"/>
                      <a:r>
                        <a:rPr lang="en-US" sz="2000" kern="100">
                          <a:effectLst/>
                        </a:rPr>
                        <a:t>number</a:t>
                      </a:r>
                      <a:endParaRPr lang="zh-CN" sz="2400" kern="100">
                        <a:effectLst/>
                        <a:latin typeface="等线" panose="02010600030101010101" pitchFamily="2" charset="-122"/>
                        <a:ea typeface="等线" panose="02010600030101010101" pitchFamily="2" charset="-122"/>
                      </a:endParaRPr>
                    </a:p>
                  </a:txBody>
                  <a:tcPr marL="155344" marR="155344" marT="0" marB="0"/>
                </a:tc>
                <a:tc>
                  <a:txBody>
                    <a:bodyPr/>
                    <a:lstStyle/>
                    <a:p>
                      <a:pPr algn="ctr"/>
                      <a:r>
                        <a:rPr lang="en-US" sz="2000" kern="100">
                          <a:effectLst/>
                        </a:rPr>
                        <a:t>int</a:t>
                      </a:r>
                      <a:endParaRPr lang="zh-CN" sz="2400" kern="100">
                        <a:effectLst/>
                        <a:latin typeface="等线" panose="02010600030101010101" pitchFamily="2" charset="-122"/>
                        <a:ea typeface="等线" panose="02010600030101010101" pitchFamily="2" charset="-122"/>
                      </a:endParaRPr>
                    </a:p>
                  </a:txBody>
                  <a:tcPr marL="155344" marR="155344" marT="0" marB="0"/>
                </a:tc>
                <a:tc>
                  <a:txBody>
                    <a:bodyPr/>
                    <a:lstStyle/>
                    <a:p>
                      <a:pPr algn="ctr"/>
                      <a:r>
                        <a:rPr lang="zh-CN" sz="2000" kern="100">
                          <a:effectLst/>
                        </a:rPr>
                        <a:t>否</a:t>
                      </a:r>
                      <a:endParaRPr lang="zh-CN" sz="2400" kern="100">
                        <a:effectLst/>
                        <a:latin typeface="等线" panose="02010600030101010101" pitchFamily="2" charset="-122"/>
                        <a:ea typeface="等线" panose="02010600030101010101" pitchFamily="2" charset="-122"/>
                      </a:endParaRPr>
                    </a:p>
                  </a:txBody>
                  <a:tcPr marL="155344" marR="155344" marT="0" marB="0"/>
                </a:tc>
                <a:tc>
                  <a:txBody>
                    <a:bodyPr/>
                    <a:lstStyle/>
                    <a:p>
                      <a:pPr algn="ctr"/>
                      <a:r>
                        <a:rPr lang="zh-CN" sz="2000" kern="100">
                          <a:effectLst/>
                        </a:rPr>
                        <a:t>否</a:t>
                      </a:r>
                      <a:endParaRPr lang="zh-CN" sz="2400" kern="100">
                        <a:effectLst/>
                        <a:latin typeface="等线" panose="02010600030101010101" pitchFamily="2" charset="-122"/>
                        <a:ea typeface="等线" panose="02010600030101010101" pitchFamily="2" charset="-122"/>
                      </a:endParaRPr>
                    </a:p>
                  </a:txBody>
                  <a:tcPr marL="155344" marR="155344" marT="0" marB="0"/>
                </a:tc>
                <a:tc>
                  <a:txBody>
                    <a:bodyPr/>
                    <a:lstStyle/>
                    <a:p>
                      <a:pPr algn="ctr"/>
                      <a:r>
                        <a:rPr lang="en-US" sz="2000" kern="100" dirty="0">
                          <a:effectLst/>
                        </a:rPr>
                        <a:t> </a:t>
                      </a:r>
                      <a:endParaRPr lang="zh-CN" sz="2400" kern="100" dirty="0">
                        <a:effectLst/>
                        <a:latin typeface="等线" panose="02010600030101010101" pitchFamily="2" charset="-122"/>
                        <a:ea typeface="等线" panose="02010600030101010101" pitchFamily="2" charset="-122"/>
                      </a:endParaRPr>
                    </a:p>
                  </a:txBody>
                  <a:tcPr marL="155344" marR="155344" marT="0" marB="0"/>
                </a:tc>
                <a:extLst>
                  <a:ext uri="{0D108BD9-81ED-4DB2-BD59-A6C34878D82A}">
                    <a16:rowId xmlns:a16="http://schemas.microsoft.com/office/drawing/2014/main" val="2725407578"/>
                  </a:ext>
                </a:extLst>
              </a:tr>
            </a:tbl>
          </a:graphicData>
        </a:graphic>
      </p:graphicFrame>
    </p:spTree>
    <p:extLst>
      <p:ext uri="{BB962C8B-B14F-4D97-AF65-F5344CB8AC3E}">
        <p14:creationId xmlns:p14="http://schemas.microsoft.com/office/powerpoint/2010/main" val="34181110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5AD07A-9034-4B77-9069-AC559F51FCDE}"/>
              </a:ext>
            </a:extLst>
          </p:cNvPr>
          <p:cNvSpPr>
            <a:spLocks noGrp="1"/>
          </p:cNvSpPr>
          <p:nvPr>
            <p:ph type="title"/>
          </p:nvPr>
        </p:nvSpPr>
        <p:spPr/>
        <p:txBody>
          <a:bodyPr/>
          <a:lstStyle/>
          <a:p>
            <a:r>
              <a:rPr lang="zh-CN" altLang="en-US" dirty="0">
                <a:solidFill>
                  <a:schemeClr val="bg1"/>
                </a:solidFill>
                <a:latin typeface="微软雅黑" panose="020B0503020204020204" pitchFamily="34" charset="-122"/>
                <a:ea typeface="微软雅黑" panose="020B0503020204020204" pitchFamily="34" charset="-122"/>
              </a:rPr>
              <a:t>回答需求分析答辩时老师提出的问题</a:t>
            </a:r>
          </a:p>
        </p:txBody>
      </p:sp>
      <p:sp>
        <p:nvSpPr>
          <p:cNvPr id="3" name="内容占位符 2">
            <a:extLst>
              <a:ext uri="{FF2B5EF4-FFF2-40B4-BE49-F238E27FC236}">
                <a16:creationId xmlns:a16="http://schemas.microsoft.com/office/drawing/2014/main" id="{040C303F-F55F-421C-9020-CE16EB246463}"/>
              </a:ext>
            </a:extLst>
          </p:cNvPr>
          <p:cNvSpPr>
            <a:spLocks noGrp="1"/>
          </p:cNvSpPr>
          <p:nvPr>
            <p:ph idx="1"/>
          </p:nvPr>
        </p:nvSpPr>
        <p:spPr/>
        <p:txBody>
          <a:bodyPr/>
          <a:lstStyle/>
          <a:p>
            <a:endParaRPr lang="zh-CN" altLang="en-US"/>
          </a:p>
        </p:txBody>
      </p:sp>
    </p:spTree>
    <p:extLst>
      <p:ext uri="{BB962C8B-B14F-4D97-AF65-F5344CB8AC3E}">
        <p14:creationId xmlns:p14="http://schemas.microsoft.com/office/powerpoint/2010/main" val="26445909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1746B6-E4E4-4F04-829E-F7A681C87984}"/>
              </a:ext>
            </a:extLst>
          </p:cNvPr>
          <p:cNvSpPr>
            <a:spLocks noGrp="1"/>
          </p:cNvSpPr>
          <p:nvPr>
            <p:ph type="title"/>
          </p:nvPr>
        </p:nvSpPr>
        <p:spPr/>
        <p:txBody>
          <a:bodyPr/>
          <a:lstStyle/>
          <a:p>
            <a:r>
              <a:rPr lang="zh-CN" altLang="en-US" dirty="0">
                <a:solidFill>
                  <a:schemeClr val="bg1"/>
                </a:solidFill>
                <a:latin typeface="微软雅黑" panose="020B0503020204020204" pitchFamily="34" charset="-122"/>
                <a:ea typeface="微软雅黑" panose="020B0503020204020204" pitchFamily="34" charset="-122"/>
              </a:rPr>
              <a:t>预期开发计划时间、分工安排</a:t>
            </a:r>
            <a:endParaRPr lang="zh-CN" altLang="en-US" dirty="0"/>
          </a:p>
        </p:txBody>
      </p:sp>
      <p:sp>
        <p:nvSpPr>
          <p:cNvPr id="6" name="内容占位符 5">
            <a:extLst>
              <a:ext uri="{FF2B5EF4-FFF2-40B4-BE49-F238E27FC236}">
                <a16:creationId xmlns:a16="http://schemas.microsoft.com/office/drawing/2014/main" id="{0D5B9EE3-22BE-4302-88AB-264A352EF815}"/>
              </a:ext>
            </a:extLst>
          </p:cNvPr>
          <p:cNvSpPr>
            <a:spLocks noGrp="1"/>
          </p:cNvSpPr>
          <p:nvPr>
            <p:ph idx="1"/>
          </p:nvPr>
        </p:nvSpPr>
        <p:spPr/>
        <p:txBody>
          <a:bodyPr/>
          <a:lstStyle/>
          <a:p>
            <a:endParaRPr lang="zh-CN" altLang="en-US"/>
          </a:p>
        </p:txBody>
      </p:sp>
    </p:spTree>
    <p:extLst>
      <p:ext uri="{BB962C8B-B14F-4D97-AF65-F5344CB8AC3E}">
        <p14:creationId xmlns:p14="http://schemas.microsoft.com/office/powerpoint/2010/main" val="8392274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2C4127-EEE6-46FD-8075-4C8F2C19A13D}"/>
              </a:ext>
            </a:extLst>
          </p:cNvPr>
          <p:cNvSpPr>
            <a:spLocks noGrp="1"/>
          </p:cNvSpPr>
          <p:nvPr>
            <p:ph type="title"/>
          </p:nvPr>
        </p:nvSpPr>
        <p:spPr/>
        <p:txBody>
          <a:bodyPr/>
          <a:lstStyle/>
          <a:p>
            <a:r>
              <a:rPr lang="zh-CN" altLang="en-US" dirty="0">
                <a:solidFill>
                  <a:schemeClr val="bg1"/>
                </a:solidFill>
                <a:latin typeface="微软雅黑" panose="020B0503020204020204" pitchFamily="34" charset="-122"/>
                <a:ea typeface="微软雅黑" panose="020B0503020204020204" pitchFamily="34" charset="-122"/>
              </a:rPr>
              <a:t>工作流程</a:t>
            </a:r>
            <a:endParaRPr lang="zh-CN" altLang="en-US" dirty="0"/>
          </a:p>
        </p:txBody>
      </p:sp>
      <p:sp>
        <p:nvSpPr>
          <p:cNvPr id="3" name="内容占位符 2">
            <a:extLst>
              <a:ext uri="{FF2B5EF4-FFF2-40B4-BE49-F238E27FC236}">
                <a16:creationId xmlns:a16="http://schemas.microsoft.com/office/drawing/2014/main" id="{CB4D30FE-B6C2-4592-B38E-63F95587BB45}"/>
              </a:ext>
            </a:extLst>
          </p:cNvPr>
          <p:cNvSpPr>
            <a:spLocks noGrp="1"/>
          </p:cNvSpPr>
          <p:nvPr>
            <p:ph idx="1"/>
          </p:nvPr>
        </p:nvSpPr>
        <p:spPr/>
        <p:txBody>
          <a:bodyPr/>
          <a:lstStyle/>
          <a:p>
            <a:endParaRPr lang="zh-CN" altLang="en-US"/>
          </a:p>
        </p:txBody>
      </p:sp>
    </p:spTree>
    <p:extLst>
      <p:ext uri="{BB962C8B-B14F-4D97-AF65-F5344CB8AC3E}">
        <p14:creationId xmlns:p14="http://schemas.microsoft.com/office/powerpoint/2010/main" val="1911539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2C4127-EEE6-46FD-8075-4C8F2C19A13D}"/>
              </a:ext>
            </a:extLst>
          </p:cNvPr>
          <p:cNvSpPr>
            <a:spLocks noGrp="1"/>
          </p:cNvSpPr>
          <p:nvPr>
            <p:ph type="title"/>
          </p:nvPr>
        </p:nvSpPr>
        <p:spPr/>
        <p:txBody>
          <a:bodyPr/>
          <a:lstStyle/>
          <a:p>
            <a:r>
              <a:rPr lang="zh-CN" altLang="en-US" dirty="0">
                <a:solidFill>
                  <a:schemeClr val="bg1"/>
                </a:solidFill>
                <a:latin typeface="微软雅黑" panose="020B0503020204020204" pitchFamily="34" charset="-122"/>
                <a:ea typeface="微软雅黑" panose="020B0503020204020204" pitchFamily="34" charset="-122"/>
              </a:rPr>
              <a:t>组员分工</a:t>
            </a:r>
            <a:endParaRPr lang="zh-CN" altLang="en-US" dirty="0"/>
          </a:p>
        </p:txBody>
      </p:sp>
      <p:graphicFrame>
        <p:nvGraphicFramePr>
          <p:cNvPr id="4" name="表格 4">
            <a:extLst>
              <a:ext uri="{FF2B5EF4-FFF2-40B4-BE49-F238E27FC236}">
                <a16:creationId xmlns:a16="http://schemas.microsoft.com/office/drawing/2014/main" id="{70285567-48BB-4A26-B783-9D94591444AF}"/>
              </a:ext>
            </a:extLst>
          </p:cNvPr>
          <p:cNvGraphicFramePr>
            <a:graphicFrameLocks noGrp="1"/>
          </p:cNvGraphicFramePr>
          <p:nvPr>
            <p:ph idx="1"/>
            <p:extLst>
              <p:ext uri="{D42A27DB-BD31-4B8C-83A1-F6EECF244321}">
                <p14:modId xmlns:p14="http://schemas.microsoft.com/office/powerpoint/2010/main" val="2145233601"/>
              </p:ext>
            </p:extLst>
          </p:nvPr>
        </p:nvGraphicFramePr>
        <p:xfrm>
          <a:off x="838200" y="1825624"/>
          <a:ext cx="10515600" cy="1658824"/>
        </p:xfrm>
        <a:graphic>
          <a:graphicData uri="http://schemas.openxmlformats.org/drawingml/2006/table">
            <a:tbl>
              <a:tblPr firstRow="1" bandRow="1">
                <a:tableStyleId>{93296810-A885-4BE3-A3E7-6D5BEEA58F35}</a:tableStyleId>
              </a:tblPr>
              <a:tblGrid>
                <a:gridCol w="1752600">
                  <a:extLst>
                    <a:ext uri="{9D8B030D-6E8A-4147-A177-3AD203B41FA5}">
                      <a16:colId xmlns:a16="http://schemas.microsoft.com/office/drawing/2014/main" val="2920961127"/>
                    </a:ext>
                  </a:extLst>
                </a:gridCol>
                <a:gridCol w="1752600">
                  <a:extLst>
                    <a:ext uri="{9D8B030D-6E8A-4147-A177-3AD203B41FA5}">
                      <a16:colId xmlns:a16="http://schemas.microsoft.com/office/drawing/2014/main" val="185419634"/>
                    </a:ext>
                  </a:extLst>
                </a:gridCol>
                <a:gridCol w="1752600">
                  <a:extLst>
                    <a:ext uri="{9D8B030D-6E8A-4147-A177-3AD203B41FA5}">
                      <a16:colId xmlns:a16="http://schemas.microsoft.com/office/drawing/2014/main" val="1457214334"/>
                    </a:ext>
                  </a:extLst>
                </a:gridCol>
                <a:gridCol w="1752600">
                  <a:extLst>
                    <a:ext uri="{9D8B030D-6E8A-4147-A177-3AD203B41FA5}">
                      <a16:colId xmlns:a16="http://schemas.microsoft.com/office/drawing/2014/main" val="3774072854"/>
                    </a:ext>
                  </a:extLst>
                </a:gridCol>
                <a:gridCol w="1752600">
                  <a:extLst>
                    <a:ext uri="{9D8B030D-6E8A-4147-A177-3AD203B41FA5}">
                      <a16:colId xmlns:a16="http://schemas.microsoft.com/office/drawing/2014/main" val="3094742462"/>
                    </a:ext>
                  </a:extLst>
                </a:gridCol>
                <a:gridCol w="1752600">
                  <a:extLst>
                    <a:ext uri="{9D8B030D-6E8A-4147-A177-3AD203B41FA5}">
                      <a16:colId xmlns:a16="http://schemas.microsoft.com/office/drawing/2014/main" val="1995151887"/>
                    </a:ext>
                  </a:extLst>
                </a:gridCol>
              </a:tblGrid>
              <a:tr h="470104">
                <a:tc>
                  <a:txBody>
                    <a:bodyPr/>
                    <a:lstStyle/>
                    <a:p>
                      <a:r>
                        <a:rPr lang="zh-CN" altLang="en-US" dirty="0"/>
                        <a:t>陈晟</a:t>
                      </a:r>
                    </a:p>
                  </a:txBody>
                  <a:tcPr/>
                </a:tc>
                <a:tc>
                  <a:txBody>
                    <a:bodyPr/>
                    <a:lstStyle/>
                    <a:p>
                      <a:r>
                        <a:rPr lang="zh-CN" altLang="en-US" dirty="0"/>
                        <a:t>林学斌</a:t>
                      </a:r>
                    </a:p>
                  </a:txBody>
                  <a:tcPr/>
                </a:tc>
                <a:tc>
                  <a:txBody>
                    <a:bodyPr/>
                    <a:lstStyle/>
                    <a:p>
                      <a:r>
                        <a:rPr lang="zh-CN" altLang="en-US" dirty="0"/>
                        <a:t>刘晓龙</a:t>
                      </a:r>
                    </a:p>
                  </a:txBody>
                  <a:tcPr/>
                </a:tc>
                <a:tc>
                  <a:txBody>
                    <a:bodyPr/>
                    <a:lstStyle/>
                    <a:p>
                      <a:r>
                        <a:rPr lang="zh-CN" altLang="en-US" dirty="0"/>
                        <a:t>付其佳</a:t>
                      </a:r>
                    </a:p>
                  </a:txBody>
                  <a:tcPr/>
                </a:tc>
                <a:tc>
                  <a:txBody>
                    <a:bodyPr/>
                    <a:lstStyle/>
                    <a:p>
                      <a:r>
                        <a:rPr lang="zh-CN" altLang="en-US" dirty="0"/>
                        <a:t>林泰来</a:t>
                      </a:r>
                    </a:p>
                  </a:txBody>
                  <a:tcPr/>
                </a:tc>
                <a:tc>
                  <a:txBody>
                    <a:bodyPr/>
                    <a:lstStyle/>
                    <a:p>
                      <a:r>
                        <a:rPr lang="zh-CN" altLang="en-US" dirty="0"/>
                        <a:t>陈秉侑</a:t>
                      </a:r>
                    </a:p>
                  </a:txBody>
                  <a:tcPr/>
                </a:tc>
                <a:extLst>
                  <a:ext uri="{0D108BD9-81ED-4DB2-BD59-A6C34878D82A}">
                    <a16:rowId xmlns:a16="http://schemas.microsoft.com/office/drawing/2014/main" val="2590219976"/>
                  </a:ext>
                </a:extLst>
              </a:tr>
              <a:tr h="998673">
                <a:tc>
                  <a:txBody>
                    <a:bodyPr/>
                    <a:lstStyle/>
                    <a:p>
                      <a:r>
                        <a:rPr lang="zh-CN" altLang="en-US" dirty="0"/>
                        <a:t>表结构设计、数据库说明书</a:t>
                      </a:r>
                    </a:p>
                  </a:txBody>
                  <a:tcPr/>
                </a:tc>
                <a:tc>
                  <a:txBody>
                    <a:bodyPr/>
                    <a:lstStyle/>
                    <a:p>
                      <a:r>
                        <a:rPr lang="zh-CN" altLang="en-US" dirty="0"/>
                        <a:t>安全和权限设计、系统设计答辩</a:t>
                      </a:r>
                      <a:r>
                        <a:rPr lang="en-US" altLang="zh-CN" dirty="0"/>
                        <a:t>PPT</a:t>
                      </a:r>
                      <a:endParaRPr lang="zh-CN" altLang="en-US" dirty="0"/>
                    </a:p>
                  </a:txBody>
                  <a:tcPr/>
                </a:tc>
                <a:tc>
                  <a:txBody>
                    <a:bodyPr/>
                    <a:lstStyle/>
                    <a:p>
                      <a:r>
                        <a:rPr lang="zh-CN" altLang="en-US" dirty="0"/>
                        <a:t>设计类图、</a:t>
                      </a:r>
                      <a:r>
                        <a:rPr lang="en-US" altLang="zh-CN" dirty="0"/>
                        <a:t>ER</a:t>
                      </a:r>
                      <a:r>
                        <a:rPr lang="zh-CN" altLang="en-US" dirty="0"/>
                        <a:t>图</a:t>
                      </a:r>
                    </a:p>
                  </a:txBody>
                  <a:tcPr/>
                </a:tc>
                <a:tc>
                  <a:txBody>
                    <a:bodyPr/>
                    <a:lstStyle/>
                    <a:p>
                      <a:r>
                        <a:rPr lang="zh-CN" altLang="en-US" dirty="0"/>
                        <a:t>数据库设计答辩</a:t>
                      </a:r>
                      <a:r>
                        <a:rPr lang="en-US" altLang="zh-CN" dirty="0"/>
                        <a:t>PPT</a:t>
                      </a:r>
                      <a:r>
                        <a:rPr lang="zh-CN" altLang="en-US" dirty="0"/>
                        <a:t>部分、博客数据库相关内容</a:t>
                      </a:r>
                    </a:p>
                  </a:txBody>
                  <a:tcPr/>
                </a:tc>
                <a:tc>
                  <a:txBody>
                    <a:bodyPr/>
                    <a:lstStyle/>
                    <a:p>
                      <a:endParaRPr lang="zh-CN" altLang="en-US"/>
                    </a:p>
                  </a:txBody>
                  <a:tcPr/>
                </a:tc>
                <a:tc>
                  <a:txBody>
                    <a:bodyPr/>
                    <a:lstStyle/>
                    <a:p>
                      <a:endParaRPr lang="zh-CN" altLang="en-US" dirty="0"/>
                    </a:p>
                  </a:txBody>
                  <a:tcPr/>
                </a:tc>
                <a:extLst>
                  <a:ext uri="{0D108BD9-81ED-4DB2-BD59-A6C34878D82A}">
                    <a16:rowId xmlns:a16="http://schemas.microsoft.com/office/drawing/2014/main" val="430305231"/>
                  </a:ext>
                </a:extLst>
              </a:tr>
            </a:tbl>
          </a:graphicData>
        </a:graphic>
      </p:graphicFrame>
    </p:spTree>
    <p:extLst>
      <p:ext uri="{BB962C8B-B14F-4D97-AF65-F5344CB8AC3E}">
        <p14:creationId xmlns:p14="http://schemas.microsoft.com/office/powerpoint/2010/main" val="1298611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2C4127-EEE6-46FD-8075-4C8F2C19A13D}"/>
              </a:ext>
            </a:extLst>
          </p:cNvPr>
          <p:cNvSpPr>
            <a:spLocks noGrp="1"/>
          </p:cNvSpPr>
          <p:nvPr>
            <p:ph type="title"/>
          </p:nvPr>
        </p:nvSpPr>
        <p:spPr/>
        <p:txBody>
          <a:bodyPr/>
          <a:lstStyle/>
          <a:p>
            <a:r>
              <a:rPr lang="zh-CN" altLang="en-US" dirty="0">
                <a:solidFill>
                  <a:schemeClr val="bg1"/>
                </a:solidFill>
                <a:latin typeface="微软雅黑" panose="020B0503020204020204" pitchFamily="34" charset="-122"/>
                <a:ea typeface="微软雅黑" panose="020B0503020204020204" pitchFamily="34" charset="-122"/>
              </a:rPr>
              <a:t>组员贡献度比例</a:t>
            </a:r>
            <a:endParaRPr lang="zh-CN" altLang="en-US" dirty="0"/>
          </a:p>
        </p:txBody>
      </p:sp>
      <p:sp>
        <p:nvSpPr>
          <p:cNvPr id="3" name="内容占位符 2">
            <a:extLst>
              <a:ext uri="{FF2B5EF4-FFF2-40B4-BE49-F238E27FC236}">
                <a16:creationId xmlns:a16="http://schemas.microsoft.com/office/drawing/2014/main" id="{CB4D30FE-B6C2-4592-B38E-63F95587BB45}"/>
              </a:ext>
            </a:extLst>
          </p:cNvPr>
          <p:cNvSpPr>
            <a:spLocks noGrp="1"/>
          </p:cNvSpPr>
          <p:nvPr>
            <p:ph idx="1"/>
          </p:nvPr>
        </p:nvSpPr>
        <p:spPr/>
        <p:txBody>
          <a:bodyPr/>
          <a:lstStyle/>
          <a:p>
            <a:endParaRPr lang="zh-CN" altLang="en-US"/>
          </a:p>
        </p:txBody>
      </p:sp>
    </p:spTree>
    <p:extLst>
      <p:ext uri="{BB962C8B-B14F-4D97-AF65-F5344CB8AC3E}">
        <p14:creationId xmlns:p14="http://schemas.microsoft.com/office/powerpoint/2010/main" val="27509531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2C4127-EEE6-46FD-8075-4C8F2C19A13D}"/>
              </a:ext>
            </a:extLst>
          </p:cNvPr>
          <p:cNvSpPr>
            <a:spLocks noGrp="1"/>
          </p:cNvSpPr>
          <p:nvPr>
            <p:ph type="title"/>
          </p:nvPr>
        </p:nvSpPr>
        <p:spPr/>
        <p:txBody>
          <a:bodyPr/>
          <a:lstStyle/>
          <a:p>
            <a:r>
              <a:rPr lang="zh-CN" altLang="en-US" dirty="0">
                <a:solidFill>
                  <a:schemeClr val="bg1"/>
                </a:solidFill>
                <a:latin typeface="微软雅黑" panose="020B0503020204020204" pitchFamily="34" charset="-122"/>
                <a:ea typeface="微软雅黑" panose="020B0503020204020204" pitchFamily="34" charset="-122"/>
              </a:rPr>
              <a:t>系统设计文档</a:t>
            </a:r>
            <a:endParaRPr lang="zh-CN" altLang="en-US" dirty="0"/>
          </a:p>
        </p:txBody>
      </p:sp>
      <p:sp>
        <p:nvSpPr>
          <p:cNvPr id="3" name="内容占位符 2">
            <a:extLst>
              <a:ext uri="{FF2B5EF4-FFF2-40B4-BE49-F238E27FC236}">
                <a16:creationId xmlns:a16="http://schemas.microsoft.com/office/drawing/2014/main" id="{CB4D30FE-B6C2-4592-B38E-63F95587BB45}"/>
              </a:ext>
            </a:extLst>
          </p:cNvPr>
          <p:cNvSpPr>
            <a:spLocks noGrp="1"/>
          </p:cNvSpPr>
          <p:nvPr>
            <p:ph idx="1"/>
          </p:nvPr>
        </p:nvSpPr>
        <p:spPr/>
        <p:txBody>
          <a:bodyPr/>
          <a:lstStyle/>
          <a:p>
            <a:endParaRPr lang="zh-CN" altLang="en-US"/>
          </a:p>
        </p:txBody>
      </p:sp>
    </p:spTree>
    <p:extLst>
      <p:ext uri="{BB962C8B-B14F-4D97-AF65-F5344CB8AC3E}">
        <p14:creationId xmlns:p14="http://schemas.microsoft.com/office/powerpoint/2010/main" val="14817978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a:xfrm>
            <a:off x="3900922" y="2648954"/>
            <a:ext cx="4390155" cy="1041761"/>
          </a:xfrm>
        </p:spPr>
        <p:txBody>
          <a:bodyPr/>
          <a:lstStyle/>
          <a:p>
            <a:r>
              <a:rPr kumimoji="1" lang="zh-CN" altLang="en-US" dirty="0"/>
              <a:t>系统设计答辩</a:t>
            </a:r>
          </a:p>
        </p:txBody>
      </p:sp>
    </p:spTree>
    <p:extLst>
      <p:ext uri="{BB962C8B-B14F-4D97-AF65-F5344CB8AC3E}">
        <p14:creationId xmlns:p14="http://schemas.microsoft.com/office/powerpoint/2010/main" val="637760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kumimoji="1" lang="zh-CN" altLang="en-US" dirty="0"/>
              <a:t>目录</a:t>
            </a:r>
          </a:p>
        </p:txBody>
      </p:sp>
      <p:sp>
        <p:nvSpPr>
          <p:cNvPr id="3" name="文本占位符 2"/>
          <p:cNvSpPr>
            <a:spLocks noGrp="1"/>
          </p:cNvSpPr>
          <p:nvPr>
            <p:ph type="body" sz="quarter" idx="14"/>
          </p:nvPr>
        </p:nvSpPr>
        <p:spPr/>
        <p:txBody>
          <a:bodyPr/>
          <a:lstStyle/>
          <a:p>
            <a:r>
              <a:rPr kumimoji="1" lang="en-US" altLang="zh-CN" dirty="0"/>
              <a:t>CONTENTS</a:t>
            </a:r>
            <a:endParaRPr kumimoji="1" lang="zh-CN" altLang="en-US" dirty="0"/>
          </a:p>
        </p:txBody>
      </p:sp>
      <p:sp>
        <p:nvSpPr>
          <p:cNvPr id="4" name="文本占位符 3"/>
          <p:cNvSpPr>
            <a:spLocks noGrp="1"/>
          </p:cNvSpPr>
          <p:nvPr>
            <p:ph type="body" sz="quarter" idx="15"/>
          </p:nvPr>
        </p:nvSpPr>
        <p:spPr>
          <a:xfrm>
            <a:off x="7219022" y="1658720"/>
            <a:ext cx="932642" cy="634634"/>
          </a:xfrm>
        </p:spPr>
        <p:txBody>
          <a:bodyPr/>
          <a:lstStyle/>
          <a:p>
            <a:r>
              <a:rPr kumimoji="1" lang="en-US" altLang="zh-CN" dirty="0"/>
              <a:t>01</a:t>
            </a:r>
            <a:endParaRPr kumimoji="1" lang="zh-CN" altLang="en-US" dirty="0"/>
          </a:p>
        </p:txBody>
      </p:sp>
      <p:sp>
        <p:nvSpPr>
          <p:cNvPr id="5" name="文本占位符 4"/>
          <p:cNvSpPr>
            <a:spLocks noGrp="1"/>
          </p:cNvSpPr>
          <p:nvPr>
            <p:ph type="body" sz="quarter" idx="16"/>
          </p:nvPr>
        </p:nvSpPr>
        <p:spPr>
          <a:xfrm>
            <a:off x="8151663" y="1656526"/>
            <a:ext cx="3253563" cy="634634"/>
          </a:xfrm>
        </p:spPr>
        <p:txBody>
          <a:bodyPr/>
          <a:lstStyle/>
          <a:p>
            <a:r>
              <a:rPr kumimoji="1" lang="zh-CN" altLang="en-US" sz="2000" dirty="0"/>
              <a:t>引言</a:t>
            </a:r>
          </a:p>
        </p:txBody>
      </p:sp>
      <p:sp>
        <p:nvSpPr>
          <p:cNvPr id="6" name="文本占位符 5"/>
          <p:cNvSpPr>
            <a:spLocks noGrp="1"/>
          </p:cNvSpPr>
          <p:nvPr>
            <p:ph type="body" sz="quarter" idx="17"/>
          </p:nvPr>
        </p:nvSpPr>
        <p:spPr>
          <a:xfrm>
            <a:off x="7219022" y="2567676"/>
            <a:ext cx="932642" cy="634634"/>
          </a:xfrm>
        </p:spPr>
        <p:txBody>
          <a:bodyPr/>
          <a:lstStyle/>
          <a:p>
            <a:r>
              <a:rPr kumimoji="1" lang="en-US" altLang="zh-CN" dirty="0"/>
              <a:t>02</a:t>
            </a:r>
            <a:endParaRPr kumimoji="1" lang="zh-CN" altLang="en-US" dirty="0"/>
          </a:p>
        </p:txBody>
      </p:sp>
      <p:sp>
        <p:nvSpPr>
          <p:cNvPr id="7" name="文本占位符 6"/>
          <p:cNvSpPr>
            <a:spLocks noGrp="1"/>
          </p:cNvSpPr>
          <p:nvPr>
            <p:ph type="body" sz="quarter" idx="18"/>
          </p:nvPr>
        </p:nvSpPr>
        <p:spPr>
          <a:xfrm>
            <a:off x="8151662" y="2567676"/>
            <a:ext cx="3253563" cy="634634"/>
          </a:xfrm>
        </p:spPr>
        <p:txBody>
          <a:bodyPr/>
          <a:lstStyle/>
          <a:p>
            <a:r>
              <a:rPr kumimoji="1" lang="zh-CN" altLang="en-US" sz="2000" dirty="0"/>
              <a:t>设计概述</a:t>
            </a:r>
          </a:p>
        </p:txBody>
      </p:sp>
      <p:sp>
        <p:nvSpPr>
          <p:cNvPr id="8" name="文本占位符 7"/>
          <p:cNvSpPr>
            <a:spLocks noGrp="1"/>
          </p:cNvSpPr>
          <p:nvPr>
            <p:ph type="body" sz="quarter" idx="19"/>
          </p:nvPr>
        </p:nvSpPr>
        <p:spPr>
          <a:xfrm>
            <a:off x="7219022" y="3476632"/>
            <a:ext cx="932642" cy="634634"/>
          </a:xfrm>
        </p:spPr>
        <p:txBody>
          <a:bodyPr/>
          <a:lstStyle/>
          <a:p>
            <a:r>
              <a:rPr kumimoji="1" lang="en-US" altLang="zh-CN" dirty="0"/>
              <a:t>03</a:t>
            </a:r>
            <a:endParaRPr kumimoji="1" lang="zh-CN" altLang="en-US" dirty="0"/>
          </a:p>
        </p:txBody>
      </p:sp>
      <p:sp>
        <p:nvSpPr>
          <p:cNvPr id="9" name="文本占位符 8"/>
          <p:cNvSpPr>
            <a:spLocks noGrp="1"/>
          </p:cNvSpPr>
          <p:nvPr>
            <p:ph type="body" sz="quarter" idx="20"/>
          </p:nvPr>
        </p:nvSpPr>
        <p:spPr>
          <a:xfrm>
            <a:off x="8151660" y="3476632"/>
            <a:ext cx="3253563" cy="634634"/>
          </a:xfrm>
        </p:spPr>
        <p:txBody>
          <a:bodyPr/>
          <a:lstStyle/>
          <a:p>
            <a:r>
              <a:rPr kumimoji="1" lang="zh-CN" altLang="en-US" sz="2000" dirty="0"/>
              <a:t>系统详细需求分析</a:t>
            </a:r>
          </a:p>
        </p:txBody>
      </p:sp>
      <p:sp>
        <p:nvSpPr>
          <p:cNvPr id="10" name="文本占位符 9"/>
          <p:cNvSpPr>
            <a:spLocks noGrp="1"/>
          </p:cNvSpPr>
          <p:nvPr>
            <p:ph type="body" sz="quarter" idx="21"/>
          </p:nvPr>
        </p:nvSpPr>
        <p:spPr>
          <a:xfrm>
            <a:off x="7219022" y="4385588"/>
            <a:ext cx="932642" cy="634634"/>
          </a:xfrm>
        </p:spPr>
        <p:txBody>
          <a:bodyPr/>
          <a:lstStyle/>
          <a:p>
            <a:r>
              <a:rPr kumimoji="1" lang="en-US" altLang="zh-CN" dirty="0"/>
              <a:t>04</a:t>
            </a:r>
            <a:endParaRPr kumimoji="1" lang="zh-CN" altLang="en-US" dirty="0"/>
          </a:p>
        </p:txBody>
      </p:sp>
      <p:sp>
        <p:nvSpPr>
          <p:cNvPr id="11" name="文本占位符 10"/>
          <p:cNvSpPr>
            <a:spLocks noGrp="1"/>
          </p:cNvSpPr>
          <p:nvPr>
            <p:ph type="body" sz="quarter" idx="22"/>
          </p:nvPr>
        </p:nvSpPr>
        <p:spPr>
          <a:xfrm>
            <a:off x="8151661" y="4384359"/>
            <a:ext cx="3253563" cy="634634"/>
          </a:xfrm>
        </p:spPr>
        <p:txBody>
          <a:bodyPr/>
          <a:lstStyle/>
          <a:p>
            <a:r>
              <a:rPr kumimoji="1" lang="zh-CN" altLang="en-US" sz="2000" dirty="0"/>
              <a:t>系统详细设计</a:t>
            </a:r>
          </a:p>
        </p:txBody>
      </p:sp>
    </p:spTree>
    <p:extLst>
      <p:ext uri="{BB962C8B-B14F-4D97-AF65-F5344CB8AC3E}">
        <p14:creationId xmlns:p14="http://schemas.microsoft.com/office/powerpoint/2010/main" val="193088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5"/>
          </p:nvPr>
        </p:nvSpPr>
        <p:spPr/>
        <p:txBody>
          <a:bodyPr/>
          <a:lstStyle/>
          <a:p>
            <a:r>
              <a:rPr kumimoji="1" lang="en-US" altLang="zh-CN" dirty="0"/>
              <a:t>01</a:t>
            </a:r>
            <a:endParaRPr kumimoji="1" lang="zh-CN" altLang="en-US" dirty="0"/>
          </a:p>
        </p:txBody>
      </p:sp>
      <p:sp>
        <p:nvSpPr>
          <p:cNvPr id="3" name="文本占位符 2"/>
          <p:cNvSpPr>
            <a:spLocks noGrp="1"/>
          </p:cNvSpPr>
          <p:nvPr>
            <p:ph type="body" sz="quarter" idx="16"/>
          </p:nvPr>
        </p:nvSpPr>
        <p:spPr/>
        <p:txBody>
          <a:bodyPr/>
          <a:lstStyle/>
          <a:p>
            <a:r>
              <a:rPr kumimoji="1" lang="zh-CN" altLang="en-US" dirty="0"/>
              <a:t>引言</a:t>
            </a:r>
          </a:p>
        </p:txBody>
      </p:sp>
    </p:spTree>
    <p:extLst>
      <p:ext uri="{BB962C8B-B14F-4D97-AF65-F5344CB8AC3E}">
        <p14:creationId xmlns:p14="http://schemas.microsoft.com/office/powerpoint/2010/main" val="486006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椭圆 6">
            <a:extLst>
              <a:ext uri="{FF2B5EF4-FFF2-40B4-BE49-F238E27FC236}">
                <a16:creationId xmlns:a16="http://schemas.microsoft.com/office/drawing/2014/main" id="{D3916A4F-B80E-42B2-9676-B10113AD7B1A}"/>
              </a:ext>
            </a:extLst>
          </p:cNvPr>
          <p:cNvSpPr/>
          <p:nvPr/>
        </p:nvSpPr>
        <p:spPr>
          <a:xfrm>
            <a:off x="-1079770" y="-1352145"/>
            <a:ext cx="6760723" cy="9601199"/>
          </a:xfrm>
          <a:prstGeom prst="ellipse">
            <a:avLst/>
          </a:prstGeom>
          <a:gradFill>
            <a:gsLst>
              <a:gs pos="89000">
                <a:srgbClr val="00B0B1">
                  <a:alpha val="50000"/>
                </a:srgbClr>
              </a:gs>
              <a:gs pos="0">
                <a:srgbClr val="92D050">
                  <a:alpha val="50000"/>
                </a:srgbClr>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文本框 7">
            <a:extLst>
              <a:ext uri="{FF2B5EF4-FFF2-40B4-BE49-F238E27FC236}">
                <a16:creationId xmlns:a16="http://schemas.microsoft.com/office/drawing/2014/main" id="{C0D3012D-FC71-4E0C-AE80-B4E205A2A3A8}"/>
              </a:ext>
            </a:extLst>
          </p:cNvPr>
          <p:cNvSpPr txBox="1"/>
          <p:nvPr/>
        </p:nvSpPr>
        <p:spPr>
          <a:xfrm>
            <a:off x="1624520" y="1933811"/>
            <a:ext cx="3696510" cy="1446550"/>
          </a:xfrm>
          <a:prstGeom prst="rect">
            <a:avLst/>
          </a:prstGeom>
          <a:noFill/>
        </p:spPr>
        <p:txBody>
          <a:bodyPr wrap="square" rtlCol="0">
            <a:spAutoFit/>
          </a:bodyPr>
          <a:lstStyle/>
          <a:p>
            <a:r>
              <a:rPr lang="zh-CN" altLang="en-US" sz="8800" dirty="0">
                <a:solidFill>
                  <a:schemeClr val="bg1"/>
                </a:solidFill>
                <a:latin typeface="微软雅黑" panose="020B0503020204020204" pitchFamily="34" charset="-122"/>
                <a:ea typeface="微软雅黑" panose="020B0503020204020204" pitchFamily="34" charset="-122"/>
              </a:rPr>
              <a:t>目录</a:t>
            </a:r>
          </a:p>
        </p:txBody>
      </p:sp>
      <p:sp>
        <p:nvSpPr>
          <p:cNvPr id="9" name="文本框 8">
            <a:extLst>
              <a:ext uri="{FF2B5EF4-FFF2-40B4-BE49-F238E27FC236}">
                <a16:creationId xmlns:a16="http://schemas.microsoft.com/office/drawing/2014/main" id="{DC85D0BD-50DC-46DC-B15E-201A5D86A5BE}"/>
              </a:ext>
            </a:extLst>
          </p:cNvPr>
          <p:cNvSpPr txBox="1"/>
          <p:nvPr/>
        </p:nvSpPr>
        <p:spPr>
          <a:xfrm>
            <a:off x="6848272" y="1228070"/>
            <a:ext cx="4338536" cy="4440767"/>
          </a:xfrm>
          <a:prstGeom prst="rect">
            <a:avLst/>
          </a:prstGeom>
          <a:noFill/>
        </p:spPr>
        <p:txBody>
          <a:bodyPr wrap="square" rtlCol="0">
            <a:spAutoFit/>
          </a:bodyPr>
          <a:lstStyle/>
          <a:p>
            <a:pPr>
              <a:lnSpc>
                <a:spcPct val="200000"/>
              </a:lnSpc>
            </a:pPr>
            <a:r>
              <a:rPr lang="en-US" altLang="zh-CN" dirty="0">
                <a:solidFill>
                  <a:schemeClr val="bg1"/>
                </a:solidFill>
                <a:latin typeface="微软雅黑" panose="020B0503020204020204" pitchFamily="34" charset="-122"/>
                <a:ea typeface="微软雅黑" panose="020B0503020204020204" pitchFamily="34" charset="-122"/>
              </a:rPr>
              <a:t>1.</a:t>
            </a:r>
            <a:r>
              <a:rPr lang="zh-CN" altLang="en-US" dirty="0">
                <a:solidFill>
                  <a:schemeClr val="bg1"/>
                </a:solidFill>
                <a:latin typeface="微软雅黑" panose="020B0503020204020204" pitchFamily="34" charset="-122"/>
                <a:ea typeface="微软雅黑" panose="020B0503020204020204" pitchFamily="34" charset="-122"/>
              </a:rPr>
              <a:t>类图</a:t>
            </a:r>
            <a:r>
              <a:rPr lang="en-US" altLang="zh-CN" dirty="0">
                <a:solidFill>
                  <a:schemeClr val="bg1"/>
                </a:solidFill>
                <a:latin typeface="微软雅黑" panose="020B0503020204020204" pitchFamily="34" charset="-122"/>
                <a:ea typeface="微软雅黑" panose="020B0503020204020204" pitchFamily="34" charset="-122"/>
              </a:rPr>
              <a:t>ER</a:t>
            </a:r>
            <a:r>
              <a:rPr lang="zh-CN" altLang="en-US" dirty="0">
                <a:solidFill>
                  <a:schemeClr val="bg1"/>
                </a:solidFill>
                <a:latin typeface="微软雅黑" panose="020B0503020204020204" pitchFamily="34" charset="-122"/>
                <a:ea typeface="微软雅黑" panose="020B0503020204020204" pitchFamily="34" charset="-122"/>
              </a:rPr>
              <a:t>图</a:t>
            </a:r>
            <a:endParaRPr lang="en-US" altLang="zh-CN" dirty="0">
              <a:solidFill>
                <a:schemeClr val="bg1"/>
              </a:solidFill>
              <a:latin typeface="微软雅黑" panose="020B0503020204020204" pitchFamily="34" charset="-122"/>
              <a:ea typeface="微软雅黑" panose="020B0503020204020204" pitchFamily="34" charset="-122"/>
            </a:endParaRPr>
          </a:p>
          <a:p>
            <a:pPr>
              <a:lnSpc>
                <a:spcPct val="200000"/>
              </a:lnSpc>
            </a:pPr>
            <a:r>
              <a:rPr lang="en-US" altLang="zh-CN" dirty="0">
                <a:solidFill>
                  <a:schemeClr val="bg1"/>
                </a:solidFill>
                <a:latin typeface="微软雅黑" panose="020B0503020204020204" pitchFamily="34" charset="-122"/>
                <a:ea typeface="微软雅黑" panose="020B0503020204020204" pitchFamily="34" charset="-122"/>
              </a:rPr>
              <a:t>2.</a:t>
            </a:r>
            <a:r>
              <a:rPr lang="zh-CN" altLang="en-US" dirty="0">
                <a:solidFill>
                  <a:schemeClr val="bg1"/>
                </a:solidFill>
                <a:latin typeface="微软雅黑" panose="020B0503020204020204" pitchFamily="34" charset="-122"/>
                <a:ea typeface="微软雅黑" panose="020B0503020204020204" pitchFamily="34" charset="-122"/>
              </a:rPr>
              <a:t>数据库设计</a:t>
            </a:r>
            <a:endParaRPr lang="en-US" altLang="zh-CN" dirty="0">
              <a:solidFill>
                <a:schemeClr val="bg1"/>
              </a:solidFill>
              <a:latin typeface="微软雅黑" panose="020B0503020204020204" pitchFamily="34" charset="-122"/>
              <a:ea typeface="微软雅黑" panose="020B0503020204020204" pitchFamily="34" charset="-122"/>
            </a:endParaRPr>
          </a:p>
          <a:p>
            <a:pPr>
              <a:lnSpc>
                <a:spcPct val="200000"/>
              </a:lnSpc>
            </a:pPr>
            <a:r>
              <a:rPr lang="en-US" altLang="zh-CN" dirty="0">
                <a:solidFill>
                  <a:schemeClr val="bg1"/>
                </a:solidFill>
                <a:latin typeface="微软雅黑" panose="020B0503020204020204" pitchFamily="34" charset="-122"/>
                <a:ea typeface="微软雅黑" panose="020B0503020204020204" pitchFamily="34" charset="-122"/>
              </a:rPr>
              <a:t>3.</a:t>
            </a:r>
            <a:r>
              <a:rPr lang="zh-CN" altLang="en-US" dirty="0">
                <a:solidFill>
                  <a:schemeClr val="bg1"/>
                </a:solidFill>
                <a:latin typeface="微软雅黑" panose="020B0503020204020204" pitchFamily="34" charset="-122"/>
                <a:ea typeface="微软雅黑" panose="020B0503020204020204" pitchFamily="34" charset="-122"/>
              </a:rPr>
              <a:t>回答需求分析答辩时老师提出的问题</a:t>
            </a:r>
            <a:endParaRPr lang="en-US" altLang="zh-CN" dirty="0">
              <a:solidFill>
                <a:schemeClr val="bg1"/>
              </a:solidFill>
              <a:latin typeface="微软雅黑" panose="020B0503020204020204" pitchFamily="34" charset="-122"/>
              <a:ea typeface="微软雅黑" panose="020B0503020204020204" pitchFamily="34" charset="-122"/>
            </a:endParaRPr>
          </a:p>
          <a:p>
            <a:pPr>
              <a:lnSpc>
                <a:spcPct val="200000"/>
              </a:lnSpc>
            </a:pPr>
            <a:r>
              <a:rPr lang="en-US" altLang="zh-CN" dirty="0">
                <a:solidFill>
                  <a:schemeClr val="bg1"/>
                </a:solidFill>
                <a:latin typeface="微软雅黑" panose="020B0503020204020204" pitchFamily="34" charset="-122"/>
                <a:ea typeface="微软雅黑" panose="020B0503020204020204" pitchFamily="34" charset="-122"/>
              </a:rPr>
              <a:t>4.</a:t>
            </a:r>
            <a:r>
              <a:rPr lang="zh-CN" altLang="en-US" dirty="0">
                <a:solidFill>
                  <a:schemeClr val="bg1"/>
                </a:solidFill>
                <a:latin typeface="微软雅黑" panose="020B0503020204020204" pitchFamily="34" charset="-122"/>
                <a:ea typeface="微软雅黑" panose="020B0503020204020204" pitchFamily="34" charset="-122"/>
              </a:rPr>
              <a:t>预期开发计划时间、分工安排</a:t>
            </a:r>
            <a:endParaRPr lang="en-US" altLang="zh-CN" dirty="0">
              <a:solidFill>
                <a:schemeClr val="bg1"/>
              </a:solidFill>
              <a:latin typeface="微软雅黑" panose="020B0503020204020204" pitchFamily="34" charset="-122"/>
              <a:ea typeface="微软雅黑" panose="020B0503020204020204" pitchFamily="34" charset="-122"/>
            </a:endParaRPr>
          </a:p>
          <a:p>
            <a:pPr>
              <a:lnSpc>
                <a:spcPct val="200000"/>
              </a:lnSpc>
            </a:pPr>
            <a:r>
              <a:rPr lang="en-US" altLang="zh-CN" dirty="0">
                <a:solidFill>
                  <a:schemeClr val="bg1"/>
                </a:solidFill>
                <a:latin typeface="微软雅黑" panose="020B0503020204020204" pitchFamily="34" charset="-122"/>
                <a:ea typeface="微软雅黑" panose="020B0503020204020204" pitchFamily="34" charset="-122"/>
              </a:rPr>
              <a:t>5.</a:t>
            </a:r>
            <a:r>
              <a:rPr lang="zh-CN" altLang="en-US" dirty="0">
                <a:solidFill>
                  <a:schemeClr val="bg1"/>
                </a:solidFill>
                <a:latin typeface="微软雅黑" panose="020B0503020204020204" pitchFamily="34" charset="-122"/>
                <a:ea typeface="微软雅黑" panose="020B0503020204020204" pitchFamily="34" charset="-122"/>
              </a:rPr>
              <a:t>工作流程</a:t>
            </a:r>
            <a:endParaRPr lang="en-US" altLang="zh-CN" dirty="0">
              <a:solidFill>
                <a:schemeClr val="bg1"/>
              </a:solidFill>
              <a:latin typeface="微软雅黑" panose="020B0503020204020204" pitchFamily="34" charset="-122"/>
              <a:ea typeface="微软雅黑" panose="020B0503020204020204" pitchFamily="34" charset="-122"/>
            </a:endParaRPr>
          </a:p>
          <a:p>
            <a:pPr>
              <a:lnSpc>
                <a:spcPct val="200000"/>
              </a:lnSpc>
            </a:pPr>
            <a:r>
              <a:rPr lang="en-US" altLang="zh-CN" dirty="0">
                <a:solidFill>
                  <a:schemeClr val="bg1"/>
                </a:solidFill>
                <a:latin typeface="微软雅黑" panose="020B0503020204020204" pitchFamily="34" charset="-122"/>
                <a:ea typeface="微软雅黑" panose="020B0503020204020204" pitchFamily="34" charset="-122"/>
              </a:rPr>
              <a:t>6.</a:t>
            </a:r>
            <a:r>
              <a:rPr lang="zh-CN" altLang="en-US" dirty="0">
                <a:solidFill>
                  <a:schemeClr val="bg1"/>
                </a:solidFill>
                <a:latin typeface="微软雅黑" panose="020B0503020204020204" pitchFamily="34" charset="-122"/>
                <a:ea typeface="微软雅黑" panose="020B0503020204020204" pitchFamily="34" charset="-122"/>
              </a:rPr>
              <a:t>组员分工</a:t>
            </a:r>
            <a:endParaRPr lang="en-US" altLang="zh-CN" dirty="0">
              <a:solidFill>
                <a:schemeClr val="bg1"/>
              </a:solidFill>
              <a:latin typeface="微软雅黑" panose="020B0503020204020204" pitchFamily="34" charset="-122"/>
              <a:ea typeface="微软雅黑" panose="020B0503020204020204" pitchFamily="34" charset="-122"/>
            </a:endParaRPr>
          </a:p>
          <a:p>
            <a:pPr>
              <a:lnSpc>
                <a:spcPct val="200000"/>
              </a:lnSpc>
            </a:pPr>
            <a:r>
              <a:rPr lang="en-US" altLang="zh-CN" dirty="0">
                <a:solidFill>
                  <a:schemeClr val="bg1"/>
                </a:solidFill>
                <a:latin typeface="微软雅黑" panose="020B0503020204020204" pitchFamily="34" charset="-122"/>
                <a:ea typeface="微软雅黑" panose="020B0503020204020204" pitchFamily="34" charset="-122"/>
              </a:rPr>
              <a:t>7.</a:t>
            </a:r>
            <a:r>
              <a:rPr lang="zh-CN" altLang="en-US" dirty="0">
                <a:solidFill>
                  <a:schemeClr val="bg1"/>
                </a:solidFill>
                <a:latin typeface="微软雅黑" panose="020B0503020204020204" pitchFamily="34" charset="-122"/>
                <a:ea typeface="微软雅黑" panose="020B0503020204020204" pitchFamily="34" charset="-122"/>
              </a:rPr>
              <a:t>组员贡献度比例</a:t>
            </a:r>
            <a:endParaRPr lang="en-US" altLang="zh-CN" dirty="0">
              <a:solidFill>
                <a:schemeClr val="bg1"/>
              </a:solidFill>
              <a:latin typeface="微软雅黑" panose="020B0503020204020204" pitchFamily="34" charset="-122"/>
              <a:ea typeface="微软雅黑" panose="020B0503020204020204" pitchFamily="34" charset="-122"/>
            </a:endParaRPr>
          </a:p>
          <a:p>
            <a:pPr>
              <a:lnSpc>
                <a:spcPct val="200000"/>
              </a:lnSpc>
            </a:pPr>
            <a:r>
              <a:rPr lang="en-US" altLang="zh-CN" dirty="0">
                <a:solidFill>
                  <a:schemeClr val="bg1"/>
                </a:solidFill>
                <a:latin typeface="微软雅黑" panose="020B0503020204020204" pitchFamily="34" charset="-122"/>
                <a:ea typeface="微软雅黑" panose="020B0503020204020204" pitchFamily="34" charset="-122"/>
              </a:rPr>
              <a:t>8.</a:t>
            </a:r>
            <a:r>
              <a:rPr lang="zh-CN" altLang="en-US" dirty="0">
                <a:solidFill>
                  <a:schemeClr val="bg1"/>
                </a:solidFill>
                <a:latin typeface="微软雅黑" panose="020B0503020204020204" pitchFamily="34" charset="-122"/>
                <a:ea typeface="微软雅黑" panose="020B0503020204020204" pitchFamily="34" charset="-122"/>
              </a:rPr>
              <a:t>系统设计文档</a:t>
            </a:r>
          </a:p>
        </p:txBody>
      </p:sp>
    </p:spTree>
    <p:extLst>
      <p:ext uri="{BB962C8B-B14F-4D97-AF65-F5344CB8AC3E}">
        <p14:creationId xmlns:p14="http://schemas.microsoft.com/office/powerpoint/2010/main" val="35721686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3BE4D6F1-E54C-40C6-AF4C-A9ACD5BE90B0}"/>
              </a:ext>
            </a:extLst>
          </p:cNvPr>
          <p:cNvSpPr>
            <a:spLocks noGrp="1"/>
          </p:cNvSpPr>
          <p:nvPr>
            <p:ph type="body" sz="quarter" idx="10"/>
          </p:nvPr>
        </p:nvSpPr>
        <p:spPr>
          <a:xfrm>
            <a:off x="5686033" y="258233"/>
            <a:ext cx="819932" cy="721395"/>
          </a:xfrm>
        </p:spPr>
        <p:txBody>
          <a:bodyPr/>
          <a:lstStyle/>
          <a:p>
            <a:r>
              <a:rPr lang="zh-CN" altLang="en-US" dirty="0"/>
              <a:t>引言</a:t>
            </a:r>
          </a:p>
        </p:txBody>
      </p:sp>
      <p:sp>
        <p:nvSpPr>
          <p:cNvPr id="5" name="文本框 4">
            <a:extLst>
              <a:ext uri="{FF2B5EF4-FFF2-40B4-BE49-F238E27FC236}">
                <a16:creationId xmlns:a16="http://schemas.microsoft.com/office/drawing/2014/main" id="{E1B6EC8E-AF7D-4CC4-B333-3369933D8900}"/>
              </a:ext>
            </a:extLst>
          </p:cNvPr>
          <p:cNvSpPr txBox="1"/>
          <p:nvPr/>
        </p:nvSpPr>
        <p:spPr>
          <a:xfrm>
            <a:off x="1369540" y="1744818"/>
            <a:ext cx="9452919" cy="3669723"/>
          </a:xfrm>
          <a:prstGeom prst="rect">
            <a:avLst/>
          </a:prstGeom>
          <a:noFill/>
        </p:spPr>
        <p:txBody>
          <a:bodyPr wrap="square" rtlCol="0">
            <a:spAutoFit/>
          </a:bodyPr>
          <a:lstStyle/>
          <a:p>
            <a:pPr marL="0" marR="0" lvl="0" indent="0" algn="l" defTabSz="914377" rtl="0" eaLnBrk="1" fontAlgn="auto" latinLnBrk="0" hangingPunct="1">
              <a:lnSpc>
                <a:spcPct val="130000"/>
              </a:lnSpc>
              <a:spcBef>
                <a:spcPts val="600"/>
              </a:spcBef>
              <a:spcAft>
                <a:spcPts val="0"/>
              </a:spcAft>
              <a:buClrTx/>
              <a:buSzTx/>
              <a:buFontTx/>
              <a:buNone/>
              <a:tabLst/>
              <a:defRPr/>
            </a:pPr>
            <a:r>
              <a:rPr kumimoji="0" lang="en-US" altLang="zh-CN" sz="20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ea"/>
                <a:sym typeface="+mn-lt"/>
              </a:rPr>
              <a:t>1.1 </a:t>
            </a:r>
            <a:r>
              <a:rPr kumimoji="0" lang="zh-CN" altLang="en-US" sz="20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ea"/>
                <a:sym typeface="+mn-lt"/>
              </a:rPr>
              <a:t>编写目的</a:t>
            </a:r>
            <a:endParaRPr kumimoji="0" lang="en-US" altLang="zh-CN" sz="20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ea"/>
              <a:sym typeface="+mn-lt"/>
            </a:endParaRPr>
          </a:p>
          <a:p>
            <a:pPr marL="0" marR="0" lvl="0" indent="0" algn="l" defTabSz="914377" rtl="0" eaLnBrk="1" fontAlgn="auto" latinLnBrk="0" hangingPunct="1">
              <a:lnSpc>
                <a:spcPct val="15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000000"/>
                </a:solidFill>
                <a:effectLst/>
                <a:uLnTx/>
                <a:uFillTx/>
                <a:latin typeface="微软雅黑"/>
                <a:ea typeface="微软雅黑"/>
                <a:cs typeface="+mn-cs"/>
              </a:rPr>
              <a:t>1). </a:t>
            </a:r>
            <a:r>
              <a:rPr kumimoji="0" lang="zh-CN" altLang="zh-CN" sz="2000" b="0" i="0" u="none" strike="noStrike" kern="1200" cap="none" spc="0" normalizeH="0" baseline="0" noProof="0" dirty="0">
                <a:ln>
                  <a:noFill/>
                </a:ln>
                <a:solidFill>
                  <a:srgbClr val="000000"/>
                </a:solidFill>
                <a:effectLst/>
                <a:uLnTx/>
                <a:uFillTx/>
                <a:latin typeface="微软雅黑"/>
                <a:ea typeface="微软雅黑"/>
                <a:cs typeface="+mn-cs"/>
              </a:rPr>
              <a:t>本文档是“</a:t>
            </a:r>
            <a:r>
              <a:rPr kumimoji="0" lang="en-US" altLang="zh-CN" sz="2000" b="0" i="0" u="none" strike="noStrike" kern="1200" cap="none" spc="0" normalizeH="0" baseline="0" noProof="0" dirty="0" err="1">
                <a:ln>
                  <a:noFill/>
                </a:ln>
                <a:solidFill>
                  <a:srgbClr val="000000"/>
                </a:solidFill>
                <a:effectLst/>
                <a:uLnTx/>
                <a:uFillTx/>
                <a:latin typeface="微软雅黑"/>
                <a:ea typeface="微软雅黑"/>
                <a:cs typeface="+mn-cs"/>
              </a:rPr>
              <a:t>i</a:t>
            </a:r>
            <a:r>
              <a:rPr kumimoji="0" lang="zh-CN" altLang="zh-CN" sz="2000" b="0" i="0" u="none" strike="noStrike" kern="1200" cap="none" spc="0" normalizeH="0" baseline="0" noProof="0" dirty="0">
                <a:ln>
                  <a:noFill/>
                </a:ln>
                <a:solidFill>
                  <a:srgbClr val="000000"/>
                </a:solidFill>
                <a:effectLst/>
                <a:uLnTx/>
                <a:uFillTx/>
                <a:latin typeface="微软雅黑"/>
                <a:ea typeface="微软雅黑"/>
                <a:cs typeface="+mn-cs"/>
              </a:rPr>
              <a:t>食堂系统”的设计说明书。</a:t>
            </a:r>
          </a:p>
          <a:p>
            <a:pPr marL="0" marR="0" lvl="0" indent="0" algn="l" defTabSz="914377" rtl="0" eaLnBrk="1" fontAlgn="auto" latinLnBrk="0" hangingPunct="1">
              <a:lnSpc>
                <a:spcPct val="15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000000"/>
                </a:solidFill>
                <a:effectLst/>
                <a:uLnTx/>
                <a:uFillTx/>
                <a:latin typeface="微软雅黑"/>
                <a:ea typeface="微软雅黑"/>
                <a:cs typeface="+mn-cs"/>
              </a:rPr>
              <a:t>2). </a:t>
            </a:r>
            <a:r>
              <a:rPr kumimoji="0" lang="zh-CN" altLang="zh-CN" sz="2000" b="0" i="0" u="none" strike="noStrike" kern="1200" cap="none" spc="0" normalizeH="0" baseline="0" noProof="0" dirty="0">
                <a:ln>
                  <a:noFill/>
                </a:ln>
                <a:solidFill>
                  <a:srgbClr val="000000"/>
                </a:solidFill>
                <a:effectLst/>
                <a:uLnTx/>
                <a:uFillTx/>
                <a:latin typeface="微软雅黑"/>
                <a:ea typeface="微软雅黑"/>
                <a:cs typeface="+mn-cs"/>
              </a:rPr>
              <a:t>本文档供所有与此系统相关的人员使用，包括设计人员、开发人员、测试人员、维护人员。</a:t>
            </a:r>
          </a:p>
          <a:p>
            <a:pPr marL="0" marR="0" lvl="0" indent="0" algn="l" defTabSz="914377" rtl="0" eaLnBrk="1" fontAlgn="auto" latinLnBrk="0" hangingPunct="1">
              <a:lnSpc>
                <a:spcPct val="15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000000"/>
                </a:solidFill>
                <a:effectLst/>
                <a:uLnTx/>
                <a:uFillTx/>
                <a:latin typeface="微软雅黑"/>
                <a:ea typeface="微软雅黑"/>
                <a:cs typeface="+mn-cs"/>
              </a:rPr>
              <a:t>3). </a:t>
            </a:r>
            <a:r>
              <a:rPr kumimoji="0" lang="zh-CN" altLang="zh-CN" sz="2000" b="0" i="0" u="none" strike="noStrike" kern="1200" cap="none" spc="0" normalizeH="0" baseline="0" noProof="0" dirty="0">
                <a:ln>
                  <a:noFill/>
                </a:ln>
                <a:solidFill>
                  <a:srgbClr val="000000"/>
                </a:solidFill>
                <a:effectLst/>
                <a:uLnTx/>
                <a:uFillTx/>
                <a:latin typeface="微软雅黑"/>
                <a:ea typeface="微软雅黑"/>
                <a:cs typeface="+mn-cs"/>
              </a:rPr>
              <a:t>方便用户与设计、开发人员之间的信息交流，确定开发者的基本设计实现思路想法是否满足实现条件。</a:t>
            </a:r>
          </a:p>
          <a:p>
            <a:pPr marL="0" marR="0" lvl="0" indent="0" algn="l" defTabSz="914377" rtl="0" eaLnBrk="1" fontAlgn="auto" latinLnBrk="0" hangingPunct="1">
              <a:lnSpc>
                <a:spcPct val="15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000000"/>
                </a:solidFill>
                <a:effectLst/>
                <a:uLnTx/>
                <a:uFillTx/>
                <a:latin typeface="微软雅黑"/>
                <a:ea typeface="微软雅黑"/>
                <a:cs typeface="+mn-cs"/>
              </a:rPr>
              <a:t>4). </a:t>
            </a:r>
            <a:r>
              <a:rPr kumimoji="0" lang="zh-CN" altLang="zh-CN" sz="2000" b="0" i="0" u="none" strike="noStrike" kern="1200" cap="none" spc="0" normalizeH="0" baseline="0" noProof="0" dirty="0">
                <a:ln>
                  <a:noFill/>
                </a:ln>
                <a:solidFill>
                  <a:srgbClr val="000000"/>
                </a:solidFill>
                <a:effectLst/>
                <a:uLnTx/>
                <a:uFillTx/>
                <a:latin typeface="微软雅黑"/>
                <a:ea typeface="微软雅黑"/>
                <a:cs typeface="+mn-cs"/>
              </a:rPr>
              <a:t>本文档可以作为系统分析员进行系统详细设计的出发点。</a:t>
            </a:r>
          </a:p>
          <a:p>
            <a:pPr marL="0" marR="0" lvl="0" indent="0" algn="l" defTabSz="914377" rtl="0" eaLnBrk="1" fontAlgn="auto" latinLnBrk="0" hangingPunct="1">
              <a:lnSpc>
                <a:spcPct val="15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000000"/>
                </a:solidFill>
                <a:effectLst/>
                <a:uLnTx/>
                <a:uFillTx/>
                <a:latin typeface="微软雅黑"/>
                <a:ea typeface="微软雅黑"/>
                <a:cs typeface="+mn-cs"/>
              </a:rPr>
              <a:t>5). </a:t>
            </a:r>
            <a:r>
              <a:rPr kumimoji="0" lang="zh-CN" altLang="zh-CN" sz="2000" b="0" i="0" u="none" strike="noStrike" kern="1200" cap="none" spc="0" normalizeH="0" baseline="0" noProof="0" dirty="0">
                <a:ln>
                  <a:noFill/>
                </a:ln>
                <a:solidFill>
                  <a:srgbClr val="000000"/>
                </a:solidFill>
                <a:effectLst/>
                <a:uLnTx/>
                <a:uFillTx/>
                <a:latin typeface="微软雅黑"/>
                <a:ea typeface="微软雅黑"/>
                <a:cs typeface="+mn-cs"/>
              </a:rPr>
              <a:t>本文档可以作为系统分析员向程序员分配代码设计任务的依据。</a:t>
            </a:r>
            <a:endParaRPr kumimoji="0" lang="en-US" altLang="zh-CN" sz="2000" b="0" i="0" u="none" strike="noStrike" kern="1200" cap="none" spc="0" normalizeH="0" baseline="0" noProof="0" dirty="0">
              <a:ln>
                <a:noFill/>
              </a:ln>
              <a:solidFill>
                <a:srgbClr val="000000"/>
              </a:solidFill>
              <a:effectLst/>
              <a:uLnTx/>
              <a:uFillTx/>
              <a:latin typeface="微软雅黑"/>
              <a:ea typeface="微软雅黑"/>
              <a:cs typeface="+mn-cs"/>
            </a:endParaRPr>
          </a:p>
        </p:txBody>
      </p:sp>
    </p:spTree>
    <p:extLst>
      <p:ext uri="{BB962C8B-B14F-4D97-AF65-F5344CB8AC3E}">
        <p14:creationId xmlns:p14="http://schemas.microsoft.com/office/powerpoint/2010/main" val="14483455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3BE4D6F1-E54C-40C6-AF4C-A9ACD5BE90B0}"/>
              </a:ext>
            </a:extLst>
          </p:cNvPr>
          <p:cNvSpPr>
            <a:spLocks noGrp="1"/>
          </p:cNvSpPr>
          <p:nvPr>
            <p:ph type="body" sz="quarter" idx="10"/>
          </p:nvPr>
        </p:nvSpPr>
        <p:spPr>
          <a:xfrm>
            <a:off x="5686033" y="258233"/>
            <a:ext cx="819932" cy="721395"/>
          </a:xfrm>
        </p:spPr>
        <p:txBody>
          <a:bodyPr/>
          <a:lstStyle/>
          <a:p>
            <a:r>
              <a:rPr lang="zh-CN" altLang="en-US" dirty="0"/>
              <a:t>引言</a:t>
            </a:r>
          </a:p>
        </p:txBody>
      </p:sp>
      <p:sp>
        <p:nvSpPr>
          <p:cNvPr id="5" name="文本框 4">
            <a:extLst>
              <a:ext uri="{FF2B5EF4-FFF2-40B4-BE49-F238E27FC236}">
                <a16:creationId xmlns:a16="http://schemas.microsoft.com/office/drawing/2014/main" id="{E1B6EC8E-AF7D-4CC4-B333-3369933D8900}"/>
              </a:ext>
            </a:extLst>
          </p:cNvPr>
          <p:cNvSpPr txBox="1"/>
          <p:nvPr/>
        </p:nvSpPr>
        <p:spPr>
          <a:xfrm>
            <a:off x="1369540" y="1744818"/>
            <a:ext cx="9452919" cy="2838726"/>
          </a:xfrm>
          <a:prstGeom prst="rect">
            <a:avLst/>
          </a:prstGeom>
          <a:noFill/>
        </p:spPr>
        <p:txBody>
          <a:bodyPr wrap="square" rtlCol="0">
            <a:spAutoFit/>
          </a:bodyPr>
          <a:lstStyle/>
          <a:p>
            <a:pPr marL="0" marR="0" lvl="0" indent="0" algn="l" defTabSz="914377" rtl="0" eaLnBrk="1" fontAlgn="auto" latinLnBrk="0" hangingPunct="1">
              <a:lnSpc>
                <a:spcPct val="130000"/>
              </a:lnSpc>
              <a:spcBef>
                <a:spcPts val="600"/>
              </a:spcBef>
              <a:spcAft>
                <a:spcPts val="0"/>
              </a:spcAft>
              <a:buClrTx/>
              <a:buSzTx/>
              <a:buFontTx/>
              <a:buNone/>
              <a:tabLst/>
              <a:defRPr/>
            </a:pPr>
            <a:r>
              <a:rPr kumimoji="0" lang="en-US" altLang="zh-CN" sz="2000" b="0" i="0" u="none" strike="noStrike" kern="1200" cap="none" spc="0" normalizeH="0" baseline="0" noProof="0" dirty="0">
                <a:ln>
                  <a:noFill/>
                </a:ln>
                <a:solidFill>
                  <a:srgbClr val="000000"/>
                </a:solidFill>
                <a:effectLst/>
                <a:uLnTx/>
                <a:uFillTx/>
                <a:latin typeface="微软雅黑"/>
                <a:ea typeface="微软雅黑"/>
                <a:cs typeface="+mn-cs"/>
              </a:rPr>
              <a:t>1.2</a:t>
            </a:r>
            <a:r>
              <a:rPr kumimoji="0" lang="zh-CN" altLang="en-US" sz="2000" b="0" i="0" u="none" strike="noStrike" kern="1200" cap="none" spc="0" normalizeH="0" baseline="0" noProof="0" dirty="0">
                <a:ln>
                  <a:noFill/>
                </a:ln>
                <a:solidFill>
                  <a:srgbClr val="000000"/>
                </a:solidFill>
                <a:effectLst/>
                <a:uLnTx/>
                <a:uFillTx/>
                <a:latin typeface="微软雅黑"/>
                <a:ea typeface="微软雅黑"/>
                <a:cs typeface="+mn-cs"/>
              </a:rPr>
              <a:t> 背景</a:t>
            </a:r>
            <a:endParaRPr kumimoji="0" lang="en-US" altLang="zh-CN" sz="2000" b="0" i="0" u="none" strike="noStrike" kern="1200" cap="none" spc="0" normalizeH="0" baseline="0" noProof="0" dirty="0">
              <a:ln>
                <a:noFill/>
              </a:ln>
              <a:solidFill>
                <a:srgbClr val="000000"/>
              </a:solidFill>
              <a:effectLst/>
              <a:uLnTx/>
              <a:uFillTx/>
              <a:latin typeface="微软雅黑"/>
              <a:ea typeface="微软雅黑"/>
              <a:cs typeface="+mn-cs"/>
            </a:endParaRPr>
          </a:p>
          <a:p>
            <a:pPr marL="0" marR="0" lvl="0" indent="0" algn="l" defTabSz="914377" rtl="0" eaLnBrk="1" fontAlgn="auto" latinLnBrk="0" hangingPunct="1">
              <a:lnSpc>
                <a:spcPct val="130000"/>
              </a:lnSpc>
              <a:spcBef>
                <a:spcPts val="600"/>
              </a:spcBef>
              <a:spcAft>
                <a:spcPts val="0"/>
              </a:spcAft>
              <a:buClrTx/>
              <a:buSzTx/>
              <a:buFontTx/>
              <a:buNone/>
              <a:tabLst/>
              <a:defRPr/>
            </a:pPr>
            <a:r>
              <a:rPr kumimoji="0" lang="en-US" altLang="zh-CN" sz="2000" b="0" i="0" u="none" strike="noStrike" kern="1200" cap="none" spc="0" normalizeH="0" baseline="0" noProof="0" dirty="0">
                <a:ln>
                  <a:noFill/>
                </a:ln>
                <a:solidFill>
                  <a:srgbClr val="000000"/>
                </a:solidFill>
                <a:effectLst/>
                <a:uLnTx/>
                <a:uFillTx/>
                <a:latin typeface="微软雅黑"/>
                <a:ea typeface="微软雅黑"/>
                <a:cs typeface="+mn-cs"/>
              </a:rPr>
              <a:t>1)</a:t>
            </a:r>
            <a:r>
              <a:rPr kumimoji="0" lang="zh-CN" altLang="en-US" sz="2000" b="0" i="0" u="none" strike="noStrike" kern="1200" cap="none" spc="0" normalizeH="0" baseline="0" noProof="0" dirty="0">
                <a:ln>
                  <a:noFill/>
                </a:ln>
                <a:solidFill>
                  <a:srgbClr val="000000"/>
                </a:solidFill>
                <a:effectLst/>
                <a:uLnTx/>
                <a:uFillTx/>
                <a:latin typeface="微软雅黑"/>
                <a:ea typeface="微软雅黑"/>
                <a:cs typeface="+mn-cs"/>
              </a:rPr>
              <a:t>． 待开发的软件系统的名称：</a:t>
            </a:r>
            <a:r>
              <a:rPr kumimoji="0" lang="en-US" altLang="zh-CN" sz="2000" b="0" i="0" u="none" strike="noStrike" kern="1200" cap="none" spc="0" normalizeH="0" baseline="0" noProof="0" dirty="0" err="1">
                <a:ln>
                  <a:noFill/>
                </a:ln>
                <a:solidFill>
                  <a:srgbClr val="000000"/>
                </a:solidFill>
                <a:effectLst/>
                <a:uLnTx/>
                <a:uFillTx/>
                <a:latin typeface="微软雅黑"/>
                <a:ea typeface="微软雅黑"/>
                <a:cs typeface="+mn-cs"/>
              </a:rPr>
              <a:t>i</a:t>
            </a:r>
            <a:r>
              <a:rPr kumimoji="0" lang="zh-CN" altLang="en-US" sz="2000" b="0" i="0" u="none" strike="noStrike" kern="1200" cap="none" spc="0" normalizeH="0" baseline="0" noProof="0" dirty="0">
                <a:ln>
                  <a:noFill/>
                </a:ln>
                <a:solidFill>
                  <a:srgbClr val="000000"/>
                </a:solidFill>
                <a:effectLst/>
                <a:uLnTx/>
                <a:uFillTx/>
                <a:latin typeface="微软雅黑"/>
                <a:ea typeface="微软雅黑"/>
                <a:cs typeface="+mn-cs"/>
              </a:rPr>
              <a:t>食堂系统</a:t>
            </a:r>
          </a:p>
          <a:p>
            <a:pPr marL="0" marR="0" lvl="0" indent="0" algn="l" defTabSz="914377" rtl="0" eaLnBrk="1" fontAlgn="auto" latinLnBrk="0" hangingPunct="1">
              <a:lnSpc>
                <a:spcPct val="130000"/>
              </a:lnSpc>
              <a:spcBef>
                <a:spcPts val="600"/>
              </a:spcBef>
              <a:spcAft>
                <a:spcPts val="0"/>
              </a:spcAft>
              <a:buClrTx/>
              <a:buSzTx/>
              <a:buFontTx/>
              <a:buNone/>
              <a:tabLst/>
              <a:defRPr/>
            </a:pPr>
            <a:r>
              <a:rPr kumimoji="0" lang="en-US" altLang="zh-CN" sz="2000" b="0" i="0" u="none" strike="noStrike" kern="1200" cap="none" spc="0" normalizeH="0" baseline="0" noProof="0" dirty="0">
                <a:ln>
                  <a:noFill/>
                </a:ln>
                <a:solidFill>
                  <a:srgbClr val="000000"/>
                </a:solidFill>
                <a:effectLst/>
                <a:uLnTx/>
                <a:uFillTx/>
                <a:latin typeface="微软雅黑"/>
                <a:ea typeface="微软雅黑"/>
                <a:cs typeface="+mn-cs"/>
              </a:rPr>
              <a:t>2)</a:t>
            </a:r>
            <a:r>
              <a:rPr kumimoji="0" lang="zh-CN" altLang="en-US" sz="2000" b="0" i="0" u="none" strike="noStrike" kern="1200" cap="none" spc="0" normalizeH="0" baseline="0" noProof="0" dirty="0">
                <a:ln>
                  <a:noFill/>
                </a:ln>
                <a:solidFill>
                  <a:srgbClr val="000000"/>
                </a:solidFill>
                <a:effectLst/>
                <a:uLnTx/>
                <a:uFillTx/>
                <a:latin typeface="微软雅黑"/>
                <a:ea typeface="微软雅黑"/>
                <a:cs typeface="+mn-cs"/>
              </a:rPr>
              <a:t>． 开发者：铁华组</a:t>
            </a:r>
          </a:p>
          <a:p>
            <a:pPr marL="0" marR="0" lvl="0" indent="0" algn="l" defTabSz="914377" rtl="0" eaLnBrk="1" fontAlgn="auto" latinLnBrk="0" hangingPunct="1">
              <a:lnSpc>
                <a:spcPct val="130000"/>
              </a:lnSpc>
              <a:spcBef>
                <a:spcPts val="600"/>
              </a:spcBef>
              <a:spcAft>
                <a:spcPts val="0"/>
              </a:spcAft>
              <a:buClrTx/>
              <a:buSzTx/>
              <a:buFontTx/>
              <a:buNone/>
              <a:tabLst/>
              <a:defRPr/>
            </a:pPr>
            <a:r>
              <a:rPr kumimoji="0" lang="en-US" altLang="zh-CN" sz="2000" b="0" i="0" u="none" strike="noStrike" kern="1200" cap="none" spc="0" normalizeH="0" baseline="0" noProof="0" dirty="0">
                <a:ln>
                  <a:noFill/>
                </a:ln>
                <a:solidFill>
                  <a:srgbClr val="000000"/>
                </a:solidFill>
                <a:effectLst/>
                <a:uLnTx/>
                <a:uFillTx/>
                <a:latin typeface="微软雅黑"/>
                <a:ea typeface="微软雅黑"/>
                <a:cs typeface="+mn-cs"/>
              </a:rPr>
              <a:t>3)</a:t>
            </a:r>
            <a:r>
              <a:rPr kumimoji="0" lang="zh-CN" altLang="en-US" sz="2000" b="0" i="0" u="none" strike="noStrike" kern="1200" cap="none" spc="0" normalizeH="0" baseline="0" noProof="0" dirty="0">
                <a:ln>
                  <a:noFill/>
                </a:ln>
                <a:solidFill>
                  <a:srgbClr val="000000"/>
                </a:solidFill>
                <a:effectLst/>
                <a:uLnTx/>
                <a:uFillTx/>
                <a:latin typeface="微软雅黑"/>
                <a:ea typeface="微软雅黑"/>
                <a:cs typeface="+mn-cs"/>
              </a:rPr>
              <a:t>． 用户：系统管理员、高校食堂窗口商家、高校教职工、高校学生</a:t>
            </a:r>
          </a:p>
          <a:p>
            <a:pPr marL="0" marR="0" lvl="0" indent="0" algn="l" defTabSz="914377" rtl="0" eaLnBrk="1" fontAlgn="auto" latinLnBrk="0" hangingPunct="1">
              <a:lnSpc>
                <a:spcPct val="130000"/>
              </a:lnSpc>
              <a:spcBef>
                <a:spcPts val="600"/>
              </a:spcBef>
              <a:spcAft>
                <a:spcPts val="0"/>
              </a:spcAft>
              <a:buClrTx/>
              <a:buSzTx/>
              <a:buFontTx/>
              <a:buNone/>
              <a:tabLst/>
              <a:defRPr/>
            </a:pPr>
            <a:r>
              <a:rPr kumimoji="0" lang="en-US" altLang="zh-CN" sz="2000" b="0" i="0" u="none" strike="noStrike" kern="1200" cap="none" spc="0" normalizeH="0" baseline="0" noProof="0" dirty="0">
                <a:ln>
                  <a:noFill/>
                </a:ln>
                <a:solidFill>
                  <a:srgbClr val="000000"/>
                </a:solidFill>
                <a:effectLst/>
                <a:uLnTx/>
                <a:uFillTx/>
                <a:latin typeface="微软雅黑"/>
                <a:ea typeface="微软雅黑"/>
                <a:cs typeface="+mn-cs"/>
              </a:rPr>
              <a:t>4)</a:t>
            </a:r>
            <a:r>
              <a:rPr kumimoji="0" lang="zh-CN" altLang="en-US" sz="2000" b="0" i="0" u="none" strike="noStrike" kern="1200" cap="none" spc="0" normalizeH="0" baseline="0" noProof="0" dirty="0">
                <a:ln>
                  <a:noFill/>
                </a:ln>
                <a:solidFill>
                  <a:srgbClr val="000000"/>
                </a:solidFill>
                <a:effectLst/>
                <a:uLnTx/>
                <a:uFillTx/>
                <a:latin typeface="微软雅黑"/>
                <a:ea typeface="微软雅黑"/>
                <a:cs typeface="+mn-cs"/>
              </a:rPr>
              <a:t>． 实现该软件的计算中心或计算机网络：计算中心</a:t>
            </a:r>
          </a:p>
          <a:p>
            <a:pPr marL="0" marR="0" lvl="0" indent="0" algn="l" defTabSz="914377" rtl="0" eaLnBrk="1" fontAlgn="auto" latinLnBrk="0" hangingPunct="1">
              <a:lnSpc>
                <a:spcPct val="130000"/>
              </a:lnSpc>
              <a:spcBef>
                <a:spcPts val="600"/>
              </a:spcBef>
              <a:spcAft>
                <a:spcPts val="0"/>
              </a:spcAft>
              <a:buClrTx/>
              <a:buSzTx/>
              <a:buFontTx/>
              <a:buNone/>
              <a:tabLst/>
              <a:defRPr/>
            </a:pPr>
            <a:r>
              <a:rPr kumimoji="0" lang="en-US" altLang="zh-CN" sz="2000" b="0" i="0" u="none" strike="noStrike" kern="1200" cap="none" spc="0" normalizeH="0" baseline="0" noProof="0" dirty="0">
                <a:ln>
                  <a:noFill/>
                </a:ln>
                <a:solidFill>
                  <a:srgbClr val="000000"/>
                </a:solidFill>
                <a:effectLst/>
                <a:uLnTx/>
                <a:uFillTx/>
                <a:latin typeface="微软雅黑"/>
                <a:ea typeface="微软雅黑"/>
                <a:cs typeface="+mn-cs"/>
              </a:rPr>
              <a:t>5)</a:t>
            </a:r>
            <a:r>
              <a:rPr kumimoji="0" lang="zh-CN" altLang="en-US" sz="2000" b="0" i="0" u="none" strike="noStrike" kern="1200" cap="none" spc="0" normalizeH="0" baseline="0" noProof="0" dirty="0">
                <a:ln>
                  <a:noFill/>
                </a:ln>
                <a:solidFill>
                  <a:srgbClr val="000000"/>
                </a:solidFill>
                <a:effectLst/>
                <a:uLnTx/>
                <a:uFillTx/>
                <a:latin typeface="微软雅黑"/>
                <a:ea typeface="微软雅黑"/>
                <a:cs typeface="+mn-cs"/>
              </a:rPr>
              <a:t>． 该软件系统同其他系统或其他机构的基本的相互来往关系：数据相互调用关系 </a:t>
            </a:r>
          </a:p>
        </p:txBody>
      </p:sp>
    </p:spTree>
    <p:extLst>
      <p:ext uri="{BB962C8B-B14F-4D97-AF65-F5344CB8AC3E}">
        <p14:creationId xmlns:p14="http://schemas.microsoft.com/office/powerpoint/2010/main" val="25903559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3BE4D6F1-E54C-40C6-AF4C-A9ACD5BE90B0}"/>
              </a:ext>
            </a:extLst>
          </p:cNvPr>
          <p:cNvSpPr>
            <a:spLocks noGrp="1"/>
          </p:cNvSpPr>
          <p:nvPr>
            <p:ph type="body" sz="quarter" idx="10"/>
          </p:nvPr>
        </p:nvSpPr>
        <p:spPr>
          <a:xfrm>
            <a:off x="5686033" y="258233"/>
            <a:ext cx="819932" cy="721395"/>
          </a:xfrm>
        </p:spPr>
        <p:txBody>
          <a:bodyPr/>
          <a:lstStyle/>
          <a:p>
            <a:r>
              <a:rPr lang="zh-CN" altLang="en-US" dirty="0"/>
              <a:t>引言</a:t>
            </a:r>
          </a:p>
        </p:txBody>
      </p:sp>
      <p:sp>
        <p:nvSpPr>
          <p:cNvPr id="5" name="文本框 4">
            <a:extLst>
              <a:ext uri="{FF2B5EF4-FFF2-40B4-BE49-F238E27FC236}">
                <a16:creationId xmlns:a16="http://schemas.microsoft.com/office/drawing/2014/main" id="{E1B6EC8E-AF7D-4CC4-B333-3369933D8900}"/>
              </a:ext>
            </a:extLst>
          </p:cNvPr>
          <p:cNvSpPr txBox="1"/>
          <p:nvPr/>
        </p:nvSpPr>
        <p:spPr>
          <a:xfrm>
            <a:off x="1369540" y="1744818"/>
            <a:ext cx="9452919" cy="4269887"/>
          </a:xfrm>
          <a:prstGeom prst="rect">
            <a:avLst/>
          </a:prstGeom>
          <a:noFill/>
        </p:spPr>
        <p:txBody>
          <a:bodyPr wrap="square" rtlCol="0">
            <a:spAutoFit/>
          </a:bodyPr>
          <a:lstStyle/>
          <a:p>
            <a:pPr marL="0" marR="0" lvl="0" indent="0" algn="l" defTabSz="914377" rtl="0" eaLnBrk="1" fontAlgn="auto" latinLnBrk="0" hangingPunct="1">
              <a:lnSpc>
                <a:spcPct val="130000"/>
              </a:lnSpc>
              <a:spcBef>
                <a:spcPts val="600"/>
              </a:spcBef>
              <a:spcAft>
                <a:spcPts val="0"/>
              </a:spcAft>
              <a:buClrTx/>
              <a:buSzTx/>
              <a:buFontTx/>
              <a:buNone/>
              <a:tabLst/>
              <a:defRPr/>
            </a:pPr>
            <a:r>
              <a:rPr kumimoji="0" lang="en-US" altLang="zh-CN" sz="2000" b="0" i="0" u="none" strike="noStrike" kern="1200" cap="none" spc="0" normalizeH="0" baseline="0" noProof="0" dirty="0">
                <a:ln>
                  <a:noFill/>
                </a:ln>
                <a:solidFill>
                  <a:srgbClr val="000000"/>
                </a:solidFill>
                <a:effectLst/>
                <a:uLnTx/>
                <a:uFillTx/>
                <a:latin typeface="微软雅黑"/>
                <a:ea typeface="微软雅黑"/>
                <a:cs typeface="+mn-cs"/>
              </a:rPr>
              <a:t>1.3 </a:t>
            </a:r>
            <a:r>
              <a:rPr kumimoji="0" lang="zh-CN" altLang="en-US" sz="2000" b="0" i="0" u="none" strike="noStrike" kern="1200" cap="none" spc="0" normalizeH="0" baseline="0" noProof="0" dirty="0">
                <a:ln>
                  <a:noFill/>
                </a:ln>
                <a:solidFill>
                  <a:srgbClr val="000000"/>
                </a:solidFill>
                <a:effectLst/>
                <a:uLnTx/>
                <a:uFillTx/>
                <a:latin typeface="微软雅黑"/>
                <a:ea typeface="微软雅黑"/>
                <a:cs typeface="+mn-cs"/>
              </a:rPr>
              <a:t>参考资料</a:t>
            </a:r>
            <a:endParaRPr kumimoji="0" lang="en-US" altLang="zh-CN" sz="2000" b="0" i="0" u="none" strike="noStrike" kern="1200" cap="none" spc="0" normalizeH="0" baseline="0" noProof="0" dirty="0">
              <a:ln>
                <a:noFill/>
              </a:ln>
              <a:solidFill>
                <a:srgbClr val="000000"/>
              </a:solidFill>
              <a:effectLst/>
              <a:uLnTx/>
              <a:uFillTx/>
              <a:latin typeface="微软雅黑"/>
              <a:ea typeface="微软雅黑"/>
              <a:cs typeface="+mn-cs"/>
            </a:endParaRPr>
          </a:p>
          <a:p>
            <a:pPr marL="0" marR="0" lvl="0" indent="0" algn="l" defTabSz="914377" rtl="0" eaLnBrk="1" fontAlgn="auto" latinLnBrk="0" hangingPunct="1">
              <a:lnSpc>
                <a:spcPct val="130000"/>
              </a:lnSpc>
              <a:spcBef>
                <a:spcPts val="600"/>
              </a:spcBef>
              <a:spcAft>
                <a:spcPts val="0"/>
              </a:spcAft>
              <a:buClrTx/>
              <a:buSzTx/>
              <a:buFontTx/>
              <a:buNone/>
              <a:tabLst/>
              <a:defRPr/>
            </a:pPr>
            <a:r>
              <a:rPr kumimoji="0" lang="en-US" altLang="zh-CN" sz="2000" b="0" i="0" u="none" strike="noStrike" kern="1200" cap="none" spc="0" normalizeH="0" baseline="0" noProof="0" dirty="0">
                <a:ln>
                  <a:noFill/>
                </a:ln>
                <a:solidFill>
                  <a:srgbClr val="000000"/>
                </a:solidFill>
                <a:effectLst/>
                <a:uLnTx/>
                <a:uFillTx/>
                <a:latin typeface="微软雅黑"/>
                <a:ea typeface="微软雅黑"/>
                <a:cs typeface="+mn-cs"/>
              </a:rPr>
              <a:t>1</a:t>
            </a:r>
            <a:r>
              <a:rPr kumimoji="0" lang="zh-CN" altLang="en-US" sz="2000" b="0" i="0" u="none" strike="noStrike" kern="1200" cap="none" spc="0" normalizeH="0" baseline="0" noProof="0" dirty="0">
                <a:ln>
                  <a:noFill/>
                </a:ln>
                <a:solidFill>
                  <a:srgbClr val="000000"/>
                </a:solidFill>
                <a:effectLst/>
                <a:uLnTx/>
                <a:uFillTx/>
                <a:latin typeface="微软雅黑"/>
                <a:ea typeface="微软雅黑"/>
                <a:cs typeface="+mn-cs"/>
              </a:rPr>
              <a:t>）</a:t>
            </a:r>
            <a:r>
              <a:rPr kumimoji="0" lang="en-US" altLang="zh-CN" sz="2000" b="0" i="0" u="none" strike="noStrike" kern="1200" cap="none" spc="0" normalizeH="0" baseline="0" noProof="0" dirty="0">
                <a:ln>
                  <a:noFill/>
                </a:ln>
                <a:solidFill>
                  <a:srgbClr val="000000"/>
                </a:solidFill>
                <a:effectLst/>
                <a:uLnTx/>
                <a:uFillTx/>
                <a:latin typeface="微软雅黑"/>
                <a:ea typeface="微软雅黑"/>
                <a:cs typeface="+mn-cs"/>
              </a:rPr>
              <a:t>. </a:t>
            </a:r>
            <a:r>
              <a:rPr kumimoji="0" lang="zh-CN" altLang="en-US" sz="2000" b="0" i="0" u="none" strike="noStrike" kern="1200" cap="none" spc="0" normalizeH="0" baseline="0" noProof="0" dirty="0">
                <a:ln>
                  <a:noFill/>
                </a:ln>
                <a:solidFill>
                  <a:srgbClr val="000000"/>
                </a:solidFill>
                <a:effectLst/>
                <a:uLnTx/>
                <a:uFillTx/>
                <a:latin typeface="微软雅黑"/>
                <a:ea typeface="微软雅黑"/>
                <a:cs typeface="+mn-cs"/>
              </a:rPr>
              <a:t> </a:t>
            </a:r>
            <a:r>
              <a:rPr kumimoji="0" lang="en-US" altLang="zh-CN" sz="2000" b="0" i="0" u="none" strike="noStrike" kern="1200" cap="none" spc="0" normalizeH="0" baseline="0" noProof="0" dirty="0">
                <a:ln>
                  <a:noFill/>
                </a:ln>
                <a:solidFill>
                  <a:srgbClr val="000000"/>
                </a:solidFill>
                <a:effectLst/>
                <a:uLnTx/>
                <a:uFillTx/>
                <a:latin typeface="微软雅黑"/>
                <a:ea typeface="微软雅黑"/>
                <a:cs typeface="+mn-cs"/>
              </a:rPr>
              <a:t>GB/T8567——2006《</a:t>
            </a:r>
            <a:r>
              <a:rPr kumimoji="0" lang="zh-CN" altLang="en-US" sz="2000" b="0" i="0" u="none" strike="noStrike" kern="1200" cap="none" spc="0" normalizeH="0" baseline="0" noProof="0" dirty="0">
                <a:ln>
                  <a:noFill/>
                </a:ln>
                <a:solidFill>
                  <a:srgbClr val="000000"/>
                </a:solidFill>
                <a:effectLst/>
                <a:uLnTx/>
                <a:uFillTx/>
                <a:latin typeface="微软雅黑"/>
                <a:ea typeface="微软雅黑"/>
                <a:cs typeface="+mn-cs"/>
              </a:rPr>
              <a:t>计算机软件文档编制规范</a:t>
            </a:r>
            <a:r>
              <a:rPr kumimoji="0" lang="en-US" altLang="zh-CN" sz="2000" b="0" i="0" u="none" strike="noStrike" kern="1200" cap="none" spc="0" normalizeH="0" baseline="0" noProof="0" dirty="0">
                <a:ln>
                  <a:noFill/>
                </a:ln>
                <a:solidFill>
                  <a:srgbClr val="000000"/>
                </a:solidFill>
                <a:effectLst/>
                <a:uLnTx/>
                <a:uFillTx/>
                <a:latin typeface="微软雅黑"/>
                <a:ea typeface="微软雅黑"/>
                <a:cs typeface="+mn-cs"/>
              </a:rPr>
              <a:t>》</a:t>
            </a:r>
            <a:r>
              <a:rPr kumimoji="0" lang="zh-CN" altLang="en-US" sz="2000" b="0" i="0" u="none" strike="noStrike" kern="1200" cap="none" spc="0" normalizeH="0" baseline="0" noProof="0" dirty="0">
                <a:ln>
                  <a:noFill/>
                </a:ln>
                <a:solidFill>
                  <a:srgbClr val="000000"/>
                </a:solidFill>
                <a:effectLst/>
                <a:uLnTx/>
                <a:uFillTx/>
                <a:latin typeface="微软雅黑"/>
                <a:ea typeface="微软雅黑"/>
                <a:cs typeface="+mn-cs"/>
              </a:rPr>
              <a:t>；</a:t>
            </a:r>
          </a:p>
          <a:p>
            <a:pPr marL="0" marR="0" lvl="0" indent="0" algn="l" defTabSz="914377" rtl="0" eaLnBrk="1" fontAlgn="auto" latinLnBrk="0" hangingPunct="1">
              <a:lnSpc>
                <a:spcPct val="130000"/>
              </a:lnSpc>
              <a:spcBef>
                <a:spcPts val="600"/>
              </a:spcBef>
              <a:spcAft>
                <a:spcPts val="0"/>
              </a:spcAft>
              <a:buClrTx/>
              <a:buSzTx/>
              <a:buFontTx/>
              <a:buNone/>
              <a:tabLst/>
              <a:defRPr/>
            </a:pPr>
            <a:r>
              <a:rPr kumimoji="0" lang="en-US" altLang="zh-CN" sz="2000" b="0" i="0" u="none" strike="noStrike" kern="1200" cap="none" spc="0" normalizeH="0" baseline="0" noProof="0" dirty="0">
                <a:ln>
                  <a:noFill/>
                </a:ln>
                <a:solidFill>
                  <a:srgbClr val="000000"/>
                </a:solidFill>
                <a:effectLst/>
                <a:uLnTx/>
                <a:uFillTx/>
                <a:latin typeface="微软雅黑"/>
                <a:ea typeface="微软雅黑"/>
                <a:cs typeface="+mn-cs"/>
              </a:rPr>
              <a:t>2</a:t>
            </a:r>
            <a:r>
              <a:rPr kumimoji="0" lang="zh-CN" altLang="en-US" sz="2000" b="0" i="0" u="none" strike="noStrike" kern="1200" cap="none" spc="0" normalizeH="0" baseline="0" noProof="0" dirty="0">
                <a:ln>
                  <a:noFill/>
                </a:ln>
                <a:solidFill>
                  <a:srgbClr val="000000"/>
                </a:solidFill>
                <a:effectLst/>
                <a:uLnTx/>
                <a:uFillTx/>
                <a:latin typeface="微软雅黑"/>
                <a:ea typeface="微软雅黑"/>
                <a:cs typeface="+mn-cs"/>
              </a:rPr>
              <a:t>）</a:t>
            </a:r>
            <a:r>
              <a:rPr kumimoji="0" lang="en-US" altLang="zh-CN" sz="2000" b="0" i="0" u="none" strike="noStrike" kern="1200" cap="none" spc="0" normalizeH="0" baseline="0" noProof="0" dirty="0">
                <a:ln>
                  <a:noFill/>
                </a:ln>
                <a:solidFill>
                  <a:srgbClr val="000000"/>
                </a:solidFill>
                <a:effectLst/>
                <a:uLnTx/>
                <a:uFillTx/>
                <a:latin typeface="微软雅黑"/>
                <a:ea typeface="微软雅黑"/>
                <a:cs typeface="+mn-cs"/>
              </a:rPr>
              <a:t>.《</a:t>
            </a:r>
            <a:r>
              <a:rPr kumimoji="0" lang="zh-CN" altLang="en-US" sz="2000" b="0" i="0" u="none" strike="noStrike" kern="1200" cap="none" spc="0" normalizeH="0" baseline="0" noProof="0" dirty="0">
                <a:ln>
                  <a:noFill/>
                </a:ln>
                <a:solidFill>
                  <a:srgbClr val="000000"/>
                </a:solidFill>
                <a:effectLst/>
                <a:uLnTx/>
                <a:uFillTx/>
                <a:latin typeface="微软雅黑"/>
                <a:ea typeface="微软雅黑"/>
                <a:cs typeface="+mn-cs"/>
              </a:rPr>
              <a:t>软件工程导论</a:t>
            </a:r>
            <a:r>
              <a:rPr kumimoji="0" lang="en-US" altLang="zh-CN" sz="2000" b="0" i="0" u="none" strike="noStrike" kern="1200" cap="none" spc="0" normalizeH="0" baseline="0" noProof="0" dirty="0">
                <a:ln>
                  <a:noFill/>
                </a:ln>
                <a:solidFill>
                  <a:srgbClr val="000000"/>
                </a:solidFill>
                <a:effectLst/>
                <a:uLnTx/>
                <a:uFillTx/>
                <a:latin typeface="微软雅黑"/>
                <a:ea typeface="微软雅黑"/>
                <a:cs typeface="+mn-cs"/>
              </a:rPr>
              <a:t>(</a:t>
            </a:r>
            <a:r>
              <a:rPr kumimoji="0" lang="zh-CN" altLang="en-US" sz="2000" b="0" i="0" u="none" strike="noStrike" kern="1200" cap="none" spc="0" normalizeH="0" baseline="0" noProof="0" dirty="0">
                <a:ln>
                  <a:noFill/>
                </a:ln>
                <a:solidFill>
                  <a:srgbClr val="000000"/>
                </a:solidFill>
                <a:effectLst/>
                <a:uLnTx/>
                <a:uFillTx/>
                <a:latin typeface="微软雅黑"/>
                <a:ea typeface="微软雅黑"/>
                <a:cs typeface="+mn-cs"/>
              </a:rPr>
              <a:t>第五版</a:t>
            </a:r>
            <a:r>
              <a:rPr kumimoji="0" lang="en-US" altLang="zh-CN" sz="2000" b="0" i="0" u="none" strike="noStrike" kern="1200" cap="none" spc="0" normalizeH="0" baseline="0" noProof="0" dirty="0">
                <a:ln>
                  <a:noFill/>
                </a:ln>
                <a:solidFill>
                  <a:srgbClr val="000000"/>
                </a:solidFill>
                <a:effectLst/>
                <a:uLnTx/>
                <a:uFillTx/>
                <a:latin typeface="微软雅黑"/>
                <a:ea typeface="微软雅黑"/>
                <a:cs typeface="+mn-cs"/>
              </a:rPr>
              <a:t>)》 </a:t>
            </a:r>
            <a:r>
              <a:rPr kumimoji="0" lang="zh-CN" altLang="en-US" sz="2000" b="0" i="0" u="none" strike="noStrike" kern="1200" cap="none" spc="0" normalizeH="0" baseline="0" noProof="0" dirty="0">
                <a:ln>
                  <a:noFill/>
                </a:ln>
                <a:solidFill>
                  <a:srgbClr val="000000"/>
                </a:solidFill>
                <a:effectLst/>
                <a:uLnTx/>
                <a:uFillTx/>
                <a:latin typeface="微软雅黑"/>
                <a:ea typeface="微软雅黑"/>
                <a:cs typeface="+mn-cs"/>
              </a:rPr>
              <a:t>张海藩编著 清华大学出版社</a:t>
            </a:r>
          </a:p>
          <a:p>
            <a:pPr marL="0" marR="0" lvl="0" indent="0" algn="l" defTabSz="914377" rtl="0" eaLnBrk="1" fontAlgn="auto" latinLnBrk="0" hangingPunct="1">
              <a:lnSpc>
                <a:spcPct val="130000"/>
              </a:lnSpc>
              <a:spcBef>
                <a:spcPts val="600"/>
              </a:spcBef>
              <a:spcAft>
                <a:spcPts val="0"/>
              </a:spcAft>
              <a:buClrTx/>
              <a:buSzTx/>
              <a:buFontTx/>
              <a:buNone/>
              <a:tabLst/>
              <a:defRPr/>
            </a:pPr>
            <a:r>
              <a:rPr kumimoji="0" lang="en-US" altLang="zh-CN" sz="2000" b="0" i="0" u="none" strike="noStrike" kern="1200" cap="none" spc="0" normalizeH="0" baseline="0" noProof="0" dirty="0">
                <a:ln>
                  <a:noFill/>
                </a:ln>
                <a:solidFill>
                  <a:srgbClr val="000000"/>
                </a:solidFill>
                <a:effectLst/>
                <a:uLnTx/>
                <a:uFillTx/>
                <a:latin typeface="微软雅黑"/>
                <a:ea typeface="微软雅黑"/>
                <a:cs typeface="+mn-cs"/>
              </a:rPr>
              <a:t>3</a:t>
            </a:r>
            <a:r>
              <a:rPr kumimoji="0" lang="zh-CN" altLang="en-US" sz="2000" b="0" i="0" u="none" strike="noStrike" kern="1200" cap="none" spc="0" normalizeH="0" baseline="0" noProof="0" dirty="0">
                <a:ln>
                  <a:noFill/>
                </a:ln>
                <a:solidFill>
                  <a:srgbClr val="000000"/>
                </a:solidFill>
                <a:effectLst/>
                <a:uLnTx/>
                <a:uFillTx/>
                <a:latin typeface="微软雅黑"/>
                <a:ea typeface="微软雅黑"/>
                <a:cs typeface="+mn-cs"/>
              </a:rPr>
              <a:t>）</a:t>
            </a:r>
            <a:r>
              <a:rPr kumimoji="0" lang="en-US" altLang="zh-CN" sz="2000" b="0" i="0" u="none" strike="noStrike" kern="1200" cap="none" spc="0" normalizeH="0" baseline="0" noProof="0" dirty="0">
                <a:ln>
                  <a:noFill/>
                </a:ln>
                <a:solidFill>
                  <a:srgbClr val="000000"/>
                </a:solidFill>
                <a:effectLst/>
                <a:uLnTx/>
                <a:uFillTx/>
                <a:latin typeface="微软雅黑"/>
                <a:ea typeface="微软雅黑"/>
                <a:cs typeface="+mn-cs"/>
              </a:rPr>
              <a:t>.《</a:t>
            </a:r>
            <a:r>
              <a:rPr kumimoji="0" lang="zh-CN" altLang="en-US" sz="2000" b="0" i="0" u="none" strike="noStrike" kern="1200" cap="none" spc="0" normalizeH="0" baseline="0" noProof="0" dirty="0">
                <a:ln>
                  <a:noFill/>
                </a:ln>
                <a:solidFill>
                  <a:srgbClr val="000000"/>
                </a:solidFill>
                <a:effectLst/>
                <a:uLnTx/>
                <a:uFillTx/>
                <a:latin typeface="微软雅黑"/>
                <a:ea typeface="微软雅黑"/>
                <a:cs typeface="+mn-cs"/>
              </a:rPr>
              <a:t>图书馆信息管理系统 </a:t>
            </a:r>
            <a:r>
              <a:rPr kumimoji="0" lang="en-US" altLang="zh-CN" sz="2000" b="0" i="0" u="none" strike="noStrike" kern="1200" cap="none" spc="0" normalizeH="0" baseline="0" noProof="0" dirty="0">
                <a:ln>
                  <a:noFill/>
                </a:ln>
                <a:solidFill>
                  <a:srgbClr val="000000"/>
                </a:solidFill>
                <a:effectLst/>
                <a:uLnTx/>
                <a:uFillTx/>
                <a:latin typeface="微软雅黑"/>
                <a:ea typeface="微软雅黑"/>
                <a:cs typeface="+mn-cs"/>
              </a:rPr>
              <a:t>——</a:t>
            </a:r>
            <a:r>
              <a:rPr kumimoji="0" lang="zh-CN" altLang="en-US" sz="2000" b="0" i="0" u="none" strike="noStrike" kern="1200" cap="none" spc="0" normalizeH="0" baseline="0" noProof="0" dirty="0">
                <a:ln>
                  <a:noFill/>
                </a:ln>
                <a:solidFill>
                  <a:srgbClr val="000000"/>
                </a:solidFill>
                <a:effectLst/>
                <a:uLnTx/>
                <a:uFillTx/>
                <a:latin typeface="微软雅黑"/>
                <a:ea typeface="微软雅黑"/>
                <a:cs typeface="+mn-cs"/>
              </a:rPr>
              <a:t>需求分析与规格说明</a:t>
            </a:r>
            <a:r>
              <a:rPr kumimoji="0" lang="en-US" altLang="zh-CN" sz="2000" b="0" i="0" u="none" strike="noStrike" kern="1200" cap="none" spc="0" normalizeH="0" baseline="0" noProof="0" dirty="0">
                <a:ln>
                  <a:noFill/>
                </a:ln>
                <a:solidFill>
                  <a:srgbClr val="000000"/>
                </a:solidFill>
                <a:effectLst/>
                <a:uLnTx/>
                <a:uFillTx/>
                <a:latin typeface="微软雅黑"/>
                <a:ea typeface="微软雅黑"/>
                <a:cs typeface="+mn-cs"/>
              </a:rPr>
              <a:t>》</a:t>
            </a:r>
          </a:p>
          <a:p>
            <a:pPr marL="0" marR="0" lvl="0" indent="0" algn="l" defTabSz="914377" rtl="0" eaLnBrk="1" fontAlgn="auto" latinLnBrk="0" hangingPunct="1">
              <a:lnSpc>
                <a:spcPct val="130000"/>
              </a:lnSpc>
              <a:spcBef>
                <a:spcPts val="600"/>
              </a:spcBef>
              <a:spcAft>
                <a:spcPts val="0"/>
              </a:spcAft>
              <a:buClrTx/>
              <a:buSzTx/>
              <a:buFontTx/>
              <a:buNone/>
              <a:tabLst/>
              <a:defRPr/>
            </a:pPr>
            <a:r>
              <a:rPr kumimoji="0" lang="en-US" altLang="zh-CN" sz="2000" b="0" i="0" u="none" strike="noStrike" kern="1200" cap="none" spc="0" normalizeH="0" baseline="0" noProof="0" dirty="0">
                <a:ln>
                  <a:noFill/>
                </a:ln>
                <a:solidFill>
                  <a:srgbClr val="000000"/>
                </a:solidFill>
                <a:effectLst/>
                <a:uLnTx/>
                <a:uFillTx/>
                <a:latin typeface="微软雅黑"/>
                <a:ea typeface="微软雅黑"/>
                <a:cs typeface="+mn-cs"/>
              </a:rPr>
              <a:t>4</a:t>
            </a:r>
            <a:r>
              <a:rPr kumimoji="0" lang="zh-CN" altLang="en-US" sz="2000" b="0" i="0" u="none" strike="noStrike" kern="1200" cap="none" spc="0" normalizeH="0" baseline="0" noProof="0" dirty="0">
                <a:ln>
                  <a:noFill/>
                </a:ln>
                <a:solidFill>
                  <a:srgbClr val="000000"/>
                </a:solidFill>
                <a:effectLst/>
                <a:uLnTx/>
                <a:uFillTx/>
                <a:latin typeface="微软雅黑"/>
                <a:ea typeface="微软雅黑"/>
                <a:cs typeface="+mn-cs"/>
              </a:rPr>
              <a:t>）</a:t>
            </a:r>
            <a:r>
              <a:rPr kumimoji="0" lang="en-US" altLang="zh-CN" sz="2000" b="0" i="0" u="none" strike="noStrike" kern="1200" cap="none" spc="0" normalizeH="0" baseline="0" noProof="0" dirty="0">
                <a:ln>
                  <a:noFill/>
                </a:ln>
                <a:solidFill>
                  <a:srgbClr val="000000"/>
                </a:solidFill>
                <a:effectLst/>
                <a:uLnTx/>
                <a:uFillTx/>
                <a:latin typeface="微软雅黑"/>
                <a:ea typeface="微软雅黑"/>
                <a:cs typeface="+mn-cs"/>
              </a:rPr>
              <a:t>.《</a:t>
            </a:r>
            <a:r>
              <a:rPr kumimoji="0" lang="zh-CN" altLang="en-US" sz="2000" b="0" i="0" u="none" strike="noStrike" kern="1200" cap="none" spc="0" normalizeH="0" baseline="0" noProof="0" dirty="0">
                <a:ln>
                  <a:noFill/>
                </a:ln>
                <a:solidFill>
                  <a:srgbClr val="000000"/>
                </a:solidFill>
                <a:effectLst/>
                <a:uLnTx/>
                <a:uFillTx/>
                <a:latin typeface="微软雅黑"/>
                <a:ea typeface="微软雅黑"/>
                <a:cs typeface="+mn-cs"/>
              </a:rPr>
              <a:t>软件工程</a:t>
            </a:r>
            <a:r>
              <a:rPr kumimoji="0" lang="en-US" altLang="zh-CN" sz="2000" b="0" i="0" u="none" strike="noStrike" kern="1200" cap="none" spc="0" normalizeH="0" baseline="0" noProof="0" dirty="0">
                <a:ln>
                  <a:noFill/>
                </a:ln>
                <a:solidFill>
                  <a:srgbClr val="000000"/>
                </a:solidFill>
                <a:effectLst/>
                <a:uLnTx/>
                <a:uFillTx/>
                <a:latin typeface="微软雅黑"/>
                <a:ea typeface="微软雅黑"/>
                <a:cs typeface="+mn-cs"/>
              </a:rPr>
              <a:t>》 </a:t>
            </a:r>
            <a:r>
              <a:rPr kumimoji="0" lang="zh-CN" altLang="en-US" sz="2000" b="0" i="0" u="none" strike="noStrike" kern="1200" cap="none" spc="0" normalizeH="0" baseline="0" noProof="0" dirty="0">
                <a:ln>
                  <a:noFill/>
                </a:ln>
                <a:solidFill>
                  <a:srgbClr val="000000"/>
                </a:solidFill>
                <a:effectLst/>
                <a:uLnTx/>
                <a:uFillTx/>
                <a:latin typeface="微软雅黑"/>
                <a:ea typeface="微软雅黑"/>
                <a:cs typeface="+mn-cs"/>
              </a:rPr>
              <a:t>李浪、朱雅莉、熊江主编  华中科技大学出版社；</a:t>
            </a:r>
          </a:p>
          <a:p>
            <a:pPr marL="0" marR="0" lvl="0" indent="0" algn="l" defTabSz="914377" rtl="0" eaLnBrk="1" fontAlgn="auto" latinLnBrk="0" hangingPunct="1">
              <a:lnSpc>
                <a:spcPct val="130000"/>
              </a:lnSpc>
              <a:spcBef>
                <a:spcPts val="600"/>
              </a:spcBef>
              <a:spcAft>
                <a:spcPts val="0"/>
              </a:spcAft>
              <a:buClrTx/>
              <a:buSzTx/>
              <a:buFontTx/>
              <a:buNone/>
              <a:tabLst/>
              <a:defRPr/>
            </a:pPr>
            <a:r>
              <a:rPr kumimoji="0" lang="en-US" altLang="zh-CN" sz="2000" b="0" i="0" u="none" strike="noStrike" kern="1200" cap="none" spc="0" normalizeH="0" baseline="0" noProof="0" dirty="0">
                <a:ln>
                  <a:noFill/>
                </a:ln>
                <a:solidFill>
                  <a:srgbClr val="000000"/>
                </a:solidFill>
                <a:effectLst/>
                <a:uLnTx/>
                <a:uFillTx/>
                <a:latin typeface="微软雅黑"/>
                <a:ea typeface="微软雅黑"/>
                <a:cs typeface="+mn-cs"/>
              </a:rPr>
              <a:t>5</a:t>
            </a:r>
            <a:r>
              <a:rPr kumimoji="0" lang="zh-CN" altLang="en-US" sz="2000" b="0" i="0" u="none" strike="noStrike" kern="1200" cap="none" spc="0" normalizeH="0" baseline="0" noProof="0" dirty="0">
                <a:ln>
                  <a:noFill/>
                </a:ln>
                <a:solidFill>
                  <a:srgbClr val="000000"/>
                </a:solidFill>
                <a:effectLst/>
                <a:uLnTx/>
                <a:uFillTx/>
                <a:latin typeface="微软雅黑"/>
                <a:ea typeface="微软雅黑"/>
                <a:cs typeface="+mn-cs"/>
              </a:rPr>
              <a:t>）</a:t>
            </a:r>
            <a:r>
              <a:rPr kumimoji="0" lang="en-US" altLang="zh-CN" sz="2000" b="0" i="0" u="none" strike="noStrike" kern="1200" cap="none" spc="0" normalizeH="0" baseline="0" noProof="0" dirty="0">
                <a:ln>
                  <a:noFill/>
                </a:ln>
                <a:solidFill>
                  <a:srgbClr val="000000"/>
                </a:solidFill>
                <a:effectLst/>
                <a:uLnTx/>
                <a:uFillTx/>
                <a:latin typeface="微软雅黑"/>
                <a:ea typeface="微软雅黑"/>
                <a:cs typeface="+mn-cs"/>
              </a:rPr>
              <a:t>.《</a:t>
            </a:r>
            <a:r>
              <a:rPr kumimoji="0" lang="zh-CN" altLang="en-US" sz="2000" b="0" i="0" u="none" strike="noStrike" kern="1200" cap="none" spc="0" normalizeH="0" baseline="0" noProof="0" dirty="0">
                <a:ln>
                  <a:noFill/>
                </a:ln>
                <a:solidFill>
                  <a:srgbClr val="000000"/>
                </a:solidFill>
                <a:effectLst/>
                <a:uLnTx/>
                <a:uFillTx/>
                <a:latin typeface="微软雅黑"/>
                <a:ea typeface="微软雅黑"/>
                <a:cs typeface="+mn-cs"/>
              </a:rPr>
              <a:t>软件文档写作教程</a:t>
            </a:r>
            <a:r>
              <a:rPr kumimoji="0" lang="en-US" altLang="zh-CN" sz="2000" b="0" i="0" u="none" strike="noStrike" kern="1200" cap="none" spc="0" normalizeH="0" baseline="0" noProof="0" dirty="0">
                <a:ln>
                  <a:noFill/>
                </a:ln>
                <a:solidFill>
                  <a:srgbClr val="000000"/>
                </a:solidFill>
                <a:effectLst/>
                <a:uLnTx/>
                <a:uFillTx/>
                <a:latin typeface="微软雅黑"/>
                <a:ea typeface="微软雅黑"/>
                <a:cs typeface="+mn-cs"/>
              </a:rPr>
              <a:t>》 </a:t>
            </a:r>
            <a:r>
              <a:rPr kumimoji="0" lang="zh-CN" altLang="en-US" sz="2000" b="0" i="0" u="none" strike="noStrike" kern="1200" cap="none" spc="0" normalizeH="0" baseline="0" noProof="0" dirty="0">
                <a:ln>
                  <a:noFill/>
                </a:ln>
                <a:solidFill>
                  <a:srgbClr val="000000"/>
                </a:solidFill>
                <a:effectLst/>
                <a:uLnTx/>
                <a:uFillTx/>
                <a:latin typeface="微软雅黑"/>
                <a:ea typeface="微软雅黑"/>
                <a:cs typeface="+mn-cs"/>
              </a:rPr>
              <a:t>马平、黄冬梅编著  电子工业出版社；</a:t>
            </a:r>
          </a:p>
          <a:p>
            <a:pPr marL="0" marR="0" lvl="0" indent="0" algn="l" defTabSz="914377" rtl="0" eaLnBrk="1" fontAlgn="auto" latinLnBrk="0" hangingPunct="1">
              <a:lnSpc>
                <a:spcPct val="130000"/>
              </a:lnSpc>
              <a:spcBef>
                <a:spcPts val="600"/>
              </a:spcBef>
              <a:spcAft>
                <a:spcPts val="0"/>
              </a:spcAft>
              <a:buClrTx/>
              <a:buSzTx/>
              <a:buFontTx/>
              <a:buNone/>
              <a:tabLst/>
              <a:defRPr/>
            </a:pPr>
            <a:r>
              <a:rPr kumimoji="0" lang="en-US" altLang="zh-CN" sz="2000" b="0" i="0" u="none" strike="noStrike" kern="1200" cap="none" spc="0" normalizeH="0" baseline="0" noProof="0" dirty="0">
                <a:ln>
                  <a:noFill/>
                </a:ln>
                <a:solidFill>
                  <a:srgbClr val="000000"/>
                </a:solidFill>
                <a:effectLst/>
                <a:uLnTx/>
                <a:uFillTx/>
                <a:latin typeface="微软雅黑"/>
                <a:ea typeface="微软雅黑"/>
                <a:cs typeface="+mn-cs"/>
              </a:rPr>
              <a:t>6</a:t>
            </a:r>
            <a:r>
              <a:rPr kumimoji="0" lang="zh-CN" altLang="en-US" sz="2000" b="0" i="0" u="none" strike="noStrike" kern="1200" cap="none" spc="0" normalizeH="0" baseline="0" noProof="0" dirty="0">
                <a:ln>
                  <a:noFill/>
                </a:ln>
                <a:solidFill>
                  <a:srgbClr val="000000"/>
                </a:solidFill>
                <a:effectLst/>
                <a:uLnTx/>
                <a:uFillTx/>
                <a:latin typeface="微软雅黑"/>
                <a:ea typeface="微软雅黑"/>
                <a:cs typeface="+mn-cs"/>
              </a:rPr>
              <a:t>）</a:t>
            </a:r>
            <a:r>
              <a:rPr kumimoji="0" lang="en-US" altLang="zh-CN" sz="2000" b="0" i="0" u="none" strike="noStrike" kern="1200" cap="none" spc="0" normalizeH="0" baseline="0" noProof="0" dirty="0">
                <a:ln>
                  <a:noFill/>
                </a:ln>
                <a:solidFill>
                  <a:srgbClr val="000000"/>
                </a:solidFill>
                <a:effectLst/>
                <a:uLnTx/>
                <a:uFillTx/>
                <a:latin typeface="微软雅黑"/>
                <a:ea typeface="微软雅黑"/>
                <a:cs typeface="+mn-cs"/>
              </a:rPr>
              <a:t>.《</a:t>
            </a:r>
            <a:r>
              <a:rPr kumimoji="0" lang="zh-CN" altLang="en-US" sz="2000" b="0" i="0" u="none" strike="noStrike" kern="1200" cap="none" spc="0" normalizeH="0" baseline="0" noProof="0" dirty="0">
                <a:ln>
                  <a:noFill/>
                </a:ln>
                <a:solidFill>
                  <a:srgbClr val="000000"/>
                </a:solidFill>
                <a:effectLst/>
                <a:uLnTx/>
                <a:uFillTx/>
                <a:latin typeface="微软雅黑"/>
                <a:ea typeface="微软雅黑"/>
                <a:cs typeface="+mn-cs"/>
              </a:rPr>
              <a:t>青院图书馆管理规章制度</a:t>
            </a:r>
            <a:r>
              <a:rPr kumimoji="0" lang="en-US" altLang="zh-CN" sz="2000" b="0" i="0" u="none" strike="noStrike" kern="1200" cap="none" spc="0" normalizeH="0" baseline="0" noProof="0" dirty="0">
                <a:ln>
                  <a:noFill/>
                </a:ln>
                <a:solidFill>
                  <a:srgbClr val="000000"/>
                </a:solidFill>
                <a:effectLst/>
                <a:uLnTx/>
                <a:uFillTx/>
                <a:latin typeface="微软雅黑"/>
                <a:ea typeface="微软雅黑"/>
                <a:cs typeface="+mn-cs"/>
              </a:rPr>
              <a:t>》</a:t>
            </a:r>
          </a:p>
          <a:p>
            <a:pPr marL="0" marR="0" lvl="0" indent="0" algn="l" defTabSz="914377" rtl="0" eaLnBrk="1" fontAlgn="auto" latinLnBrk="0" hangingPunct="1">
              <a:lnSpc>
                <a:spcPct val="130000"/>
              </a:lnSpc>
              <a:spcBef>
                <a:spcPts val="600"/>
              </a:spcBef>
              <a:spcAft>
                <a:spcPts val="0"/>
              </a:spcAft>
              <a:buClrTx/>
              <a:buSzTx/>
              <a:buFontTx/>
              <a:buNone/>
              <a:tabLst/>
              <a:defRPr/>
            </a:pPr>
            <a:r>
              <a:rPr kumimoji="0" lang="en-US" altLang="zh-CN" sz="2000" b="0" i="0" u="none" strike="noStrike" kern="1200" cap="none" spc="0" normalizeH="0" baseline="0" noProof="0" dirty="0">
                <a:ln>
                  <a:noFill/>
                </a:ln>
                <a:solidFill>
                  <a:srgbClr val="000000"/>
                </a:solidFill>
                <a:effectLst/>
                <a:uLnTx/>
                <a:uFillTx/>
                <a:latin typeface="微软雅黑"/>
                <a:ea typeface="微软雅黑"/>
                <a:cs typeface="+mn-cs"/>
              </a:rPr>
              <a:t>7</a:t>
            </a:r>
            <a:r>
              <a:rPr kumimoji="0" lang="zh-CN" altLang="en-US" sz="2000" b="0" i="0" u="none" strike="noStrike" kern="1200" cap="none" spc="0" normalizeH="0" baseline="0" noProof="0" dirty="0">
                <a:ln>
                  <a:noFill/>
                </a:ln>
                <a:solidFill>
                  <a:srgbClr val="000000"/>
                </a:solidFill>
                <a:effectLst/>
                <a:uLnTx/>
                <a:uFillTx/>
                <a:latin typeface="微软雅黑"/>
                <a:ea typeface="微软雅黑"/>
                <a:cs typeface="+mn-cs"/>
              </a:rPr>
              <a:t>）</a:t>
            </a:r>
            <a:r>
              <a:rPr kumimoji="0" lang="en-US" altLang="zh-CN" sz="2000" b="0" i="0" u="none" strike="noStrike" kern="1200" cap="none" spc="0" normalizeH="0" baseline="0" noProof="0" dirty="0">
                <a:ln>
                  <a:noFill/>
                </a:ln>
                <a:solidFill>
                  <a:srgbClr val="000000"/>
                </a:solidFill>
                <a:effectLst/>
                <a:uLnTx/>
                <a:uFillTx/>
                <a:latin typeface="微软雅黑"/>
                <a:ea typeface="微软雅黑"/>
                <a:cs typeface="+mn-cs"/>
              </a:rPr>
              <a:t>.《</a:t>
            </a:r>
            <a:r>
              <a:rPr kumimoji="0" lang="zh-CN" altLang="en-US" sz="2000" b="0" i="0" u="none" strike="noStrike" kern="1200" cap="none" spc="0" normalizeH="0" baseline="0" noProof="0" dirty="0">
                <a:ln>
                  <a:noFill/>
                </a:ln>
                <a:solidFill>
                  <a:srgbClr val="000000"/>
                </a:solidFill>
                <a:effectLst/>
                <a:uLnTx/>
                <a:uFillTx/>
                <a:latin typeface="微软雅黑"/>
                <a:ea typeface="微软雅黑"/>
                <a:cs typeface="+mn-cs"/>
              </a:rPr>
              <a:t>图书管理系统设计说明书</a:t>
            </a:r>
            <a:r>
              <a:rPr kumimoji="0" lang="en-US" altLang="zh-CN" sz="2000" b="0" i="0" u="none" strike="noStrike" kern="1200" cap="none" spc="0" normalizeH="0" baseline="0" noProof="0" dirty="0">
                <a:ln>
                  <a:noFill/>
                </a:ln>
                <a:solidFill>
                  <a:srgbClr val="000000"/>
                </a:solidFill>
                <a:effectLst/>
                <a:uLnTx/>
                <a:uFillTx/>
                <a:latin typeface="微软雅黑"/>
                <a:ea typeface="微软雅黑"/>
                <a:cs typeface="+mn-cs"/>
              </a:rPr>
              <a:t>》 @IT</a:t>
            </a:r>
            <a:r>
              <a:rPr kumimoji="0" lang="zh-CN" altLang="en-US" sz="2000" b="0" i="0" u="none" strike="noStrike" kern="1200" cap="none" spc="0" normalizeH="0" baseline="0" noProof="0" dirty="0">
                <a:ln>
                  <a:noFill/>
                </a:ln>
                <a:solidFill>
                  <a:srgbClr val="000000"/>
                </a:solidFill>
                <a:effectLst/>
                <a:uLnTx/>
                <a:uFillTx/>
                <a:latin typeface="微软雅黑"/>
                <a:ea typeface="微软雅黑"/>
                <a:cs typeface="+mn-cs"/>
              </a:rPr>
              <a:t>学无止境著 </a:t>
            </a:r>
            <a:r>
              <a:rPr kumimoji="0" lang="en-US" altLang="zh-CN" sz="2000" b="0" i="0" u="none" strike="noStrike" kern="1200" cap="none" spc="0" normalizeH="0" baseline="0" noProof="0" dirty="0">
                <a:ln>
                  <a:noFill/>
                </a:ln>
                <a:solidFill>
                  <a:srgbClr val="000000"/>
                </a:solidFill>
                <a:effectLst/>
                <a:uLnTx/>
                <a:uFillTx/>
                <a:latin typeface="微软雅黑"/>
                <a:ea typeface="微软雅黑"/>
                <a:cs typeface="+mn-cs"/>
              </a:rPr>
              <a:t>CSDN</a:t>
            </a:r>
            <a:r>
              <a:rPr kumimoji="0" lang="zh-CN" altLang="en-US" sz="2000" b="0" i="0" u="none" strike="noStrike" kern="1200" cap="none" spc="0" normalizeH="0" baseline="0" noProof="0" dirty="0">
                <a:ln>
                  <a:noFill/>
                </a:ln>
                <a:solidFill>
                  <a:srgbClr val="000000"/>
                </a:solidFill>
                <a:effectLst/>
                <a:uLnTx/>
                <a:uFillTx/>
                <a:latin typeface="微软雅黑"/>
                <a:ea typeface="微软雅黑"/>
                <a:cs typeface="+mn-cs"/>
              </a:rPr>
              <a:t>论坛；</a:t>
            </a:r>
          </a:p>
          <a:p>
            <a:pPr marL="0" marR="0" lvl="0" indent="0" algn="l" defTabSz="914377" rtl="0" eaLnBrk="1" fontAlgn="auto" latinLnBrk="0" hangingPunct="1">
              <a:lnSpc>
                <a:spcPct val="130000"/>
              </a:lnSpc>
              <a:spcBef>
                <a:spcPts val="600"/>
              </a:spcBef>
              <a:spcAft>
                <a:spcPts val="0"/>
              </a:spcAft>
              <a:buClrTx/>
              <a:buSzTx/>
              <a:buFontTx/>
              <a:buNone/>
              <a:tabLst/>
              <a:defRPr/>
            </a:pPr>
            <a:endParaRPr kumimoji="0" lang="zh-CN" altLang="en-US" sz="2000" b="0" i="0" u="none" strike="noStrike" kern="1200" cap="none" spc="0" normalizeH="0" baseline="0" noProof="0" dirty="0">
              <a:ln>
                <a:noFill/>
              </a:ln>
              <a:solidFill>
                <a:srgbClr val="000000"/>
              </a:solidFill>
              <a:effectLst/>
              <a:uLnTx/>
              <a:uFillTx/>
              <a:latin typeface="微软雅黑"/>
              <a:ea typeface="微软雅黑"/>
              <a:cs typeface="+mn-cs"/>
            </a:endParaRPr>
          </a:p>
        </p:txBody>
      </p:sp>
    </p:spTree>
    <p:extLst>
      <p:ext uri="{BB962C8B-B14F-4D97-AF65-F5344CB8AC3E}">
        <p14:creationId xmlns:p14="http://schemas.microsoft.com/office/powerpoint/2010/main" val="14283860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3BE4D6F1-E54C-40C6-AF4C-A9ACD5BE90B0}"/>
              </a:ext>
            </a:extLst>
          </p:cNvPr>
          <p:cNvSpPr>
            <a:spLocks noGrp="1"/>
          </p:cNvSpPr>
          <p:nvPr>
            <p:ph type="body" sz="quarter" idx="10"/>
          </p:nvPr>
        </p:nvSpPr>
        <p:spPr>
          <a:xfrm>
            <a:off x="5686033" y="258233"/>
            <a:ext cx="819932" cy="721395"/>
          </a:xfrm>
        </p:spPr>
        <p:txBody>
          <a:bodyPr/>
          <a:lstStyle/>
          <a:p>
            <a:r>
              <a:rPr lang="zh-CN" altLang="en-US" dirty="0"/>
              <a:t>引言</a:t>
            </a:r>
          </a:p>
        </p:txBody>
      </p:sp>
      <p:sp>
        <p:nvSpPr>
          <p:cNvPr id="5" name="文本框 4">
            <a:extLst>
              <a:ext uri="{FF2B5EF4-FFF2-40B4-BE49-F238E27FC236}">
                <a16:creationId xmlns:a16="http://schemas.microsoft.com/office/drawing/2014/main" id="{E1B6EC8E-AF7D-4CC4-B333-3369933D8900}"/>
              </a:ext>
            </a:extLst>
          </p:cNvPr>
          <p:cNvSpPr txBox="1"/>
          <p:nvPr/>
        </p:nvSpPr>
        <p:spPr>
          <a:xfrm>
            <a:off x="1369540" y="1744818"/>
            <a:ext cx="9452919" cy="1499898"/>
          </a:xfrm>
          <a:prstGeom prst="rect">
            <a:avLst/>
          </a:prstGeom>
          <a:noFill/>
        </p:spPr>
        <p:txBody>
          <a:bodyPr wrap="square" rtlCol="0">
            <a:spAutoFit/>
          </a:bodyPr>
          <a:lstStyle/>
          <a:p>
            <a:pPr marL="0" marR="0" lvl="0" indent="0" algn="l" defTabSz="914377" rtl="0" eaLnBrk="1" fontAlgn="auto" latinLnBrk="0" hangingPunct="1">
              <a:lnSpc>
                <a:spcPct val="150000"/>
              </a:lnSpc>
              <a:spcBef>
                <a:spcPts val="600"/>
              </a:spcBef>
              <a:spcAft>
                <a:spcPts val="0"/>
              </a:spcAft>
              <a:buClrTx/>
              <a:buSzTx/>
              <a:buFontTx/>
              <a:buNone/>
              <a:tabLst/>
              <a:defRPr/>
            </a:pPr>
            <a:r>
              <a:rPr kumimoji="0" lang="en-US" altLang="zh-CN" sz="2000" b="0" i="0" u="none" strike="noStrike" kern="1200" cap="none" spc="0" normalizeH="0" baseline="0" noProof="0" dirty="0">
                <a:ln>
                  <a:noFill/>
                </a:ln>
                <a:solidFill>
                  <a:srgbClr val="000000"/>
                </a:solidFill>
                <a:effectLst/>
                <a:uLnTx/>
                <a:uFillTx/>
                <a:latin typeface="微软雅黑"/>
                <a:ea typeface="微软雅黑"/>
                <a:cs typeface="+mn-cs"/>
              </a:rPr>
              <a:t>1.4 </a:t>
            </a:r>
            <a:r>
              <a:rPr kumimoji="0" lang="zh-CN" altLang="en-US" sz="2000" b="0" i="0" u="none" strike="noStrike" kern="1200" cap="none" spc="0" normalizeH="0" baseline="0" noProof="0" dirty="0">
                <a:ln>
                  <a:noFill/>
                </a:ln>
                <a:solidFill>
                  <a:srgbClr val="000000"/>
                </a:solidFill>
                <a:effectLst/>
                <a:uLnTx/>
                <a:uFillTx/>
                <a:latin typeface="微软雅黑"/>
                <a:ea typeface="微软雅黑"/>
                <a:cs typeface="+mn-cs"/>
              </a:rPr>
              <a:t>定义及说明</a:t>
            </a:r>
            <a:endParaRPr kumimoji="0" lang="en-US" altLang="zh-CN" sz="2000" b="0" i="0" u="none" strike="noStrike" kern="1200" cap="none" spc="0" normalizeH="0" baseline="0" noProof="0" dirty="0">
              <a:ln>
                <a:noFill/>
              </a:ln>
              <a:solidFill>
                <a:srgbClr val="000000"/>
              </a:solidFill>
              <a:effectLst/>
              <a:uLnTx/>
              <a:uFillTx/>
              <a:latin typeface="微软雅黑"/>
              <a:ea typeface="微软雅黑"/>
              <a:cs typeface="+mn-cs"/>
            </a:endParaRPr>
          </a:p>
          <a:p>
            <a:pPr marL="0" marR="0" lvl="0" indent="0" algn="l" defTabSz="914377" rtl="0" eaLnBrk="1" fontAlgn="auto" latinLnBrk="0" hangingPunct="1">
              <a:lnSpc>
                <a:spcPct val="150000"/>
              </a:lnSpc>
              <a:spcBef>
                <a:spcPts val="600"/>
              </a:spcBef>
              <a:spcAft>
                <a:spcPts val="0"/>
              </a:spcAft>
              <a:buClrTx/>
              <a:buSzTx/>
              <a:buFontTx/>
              <a:buNone/>
              <a:tabLst/>
              <a:defRPr/>
            </a:pPr>
            <a:r>
              <a:rPr kumimoji="0" lang="en-US" altLang="zh-CN" sz="2000" b="0" i="0" u="none" strike="noStrike" kern="1200" cap="none" spc="0" normalizeH="0" baseline="0" noProof="0" dirty="0">
                <a:ln>
                  <a:noFill/>
                </a:ln>
                <a:solidFill>
                  <a:srgbClr val="000000"/>
                </a:solidFill>
                <a:effectLst/>
                <a:uLnTx/>
                <a:uFillTx/>
                <a:latin typeface="微软雅黑"/>
                <a:ea typeface="微软雅黑"/>
                <a:cs typeface="+mn-cs"/>
              </a:rPr>
              <a:t>1).</a:t>
            </a:r>
            <a:r>
              <a:rPr kumimoji="0" lang="zh-CN" altLang="en-US" sz="2000" b="0" i="0" u="none" strike="noStrike" kern="1200" cap="none" spc="0" normalizeH="0" baseline="0" noProof="0" dirty="0">
                <a:ln>
                  <a:noFill/>
                </a:ln>
                <a:solidFill>
                  <a:srgbClr val="000000"/>
                </a:solidFill>
                <a:effectLst/>
                <a:uLnTx/>
                <a:uFillTx/>
                <a:latin typeface="微软雅黑"/>
                <a:ea typeface="微软雅黑"/>
                <a:cs typeface="+mn-cs"/>
              </a:rPr>
              <a:t>非功能性需求：所有用户在使用本系统之前都必须通过自己的用户名和密码登录，才能进行其他操作。该子系统主要负责判断登录时判断用户名和密码的正确性。</a:t>
            </a:r>
          </a:p>
        </p:txBody>
      </p:sp>
    </p:spTree>
    <p:extLst>
      <p:ext uri="{BB962C8B-B14F-4D97-AF65-F5344CB8AC3E}">
        <p14:creationId xmlns:p14="http://schemas.microsoft.com/office/powerpoint/2010/main" val="37006972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5"/>
          </p:nvPr>
        </p:nvSpPr>
        <p:spPr/>
        <p:txBody>
          <a:bodyPr/>
          <a:lstStyle/>
          <a:p>
            <a:r>
              <a:rPr kumimoji="1" lang="en-US" altLang="zh-CN" dirty="0"/>
              <a:t>02</a:t>
            </a:r>
            <a:endParaRPr kumimoji="1" lang="zh-CN" altLang="en-US" dirty="0"/>
          </a:p>
        </p:txBody>
      </p:sp>
      <p:sp>
        <p:nvSpPr>
          <p:cNvPr id="3" name="文本占位符 2"/>
          <p:cNvSpPr>
            <a:spLocks noGrp="1"/>
          </p:cNvSpPr>
          <p:nvPr>
            <p:ph type="body" sz="quarter" idx="16"/>
          </p:nvPr>
        </p:nvSpPr>
        <p:spPr/>
        <p:txBody>
          <a:bodyPr/>
          <a:lstStyle/>
          <a:p>
            <a:r>
              <a:rPr kumimoji="1" lang="zh-CN" altLang="en-US" dirty="0"/>
              <a:t>设计概述</a:t>
            </a:r>
          </a:p>
        </p:txBody>
      </p:sp>
    </p:spTree>
    <p:extLst>
      <p:ext uri="{BB962C8B-B14F-4D97-AF65-F5344CB8AC3E}">
        <p14:creationId xmlns:p14="http://schemas.microsoft.com/office/powerpoint/2010/main" val="777134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BDBF8CAC-DC42-4F3E-9671-F6A54C0F964C}"/>
              </a:ext>
            </a:extLst>
          </p:cNvPr>
          <p:cNvSpPr>
            <a:spLocks noGrp="1"/>
          </p:cNvSpPr>
          <p:nvPr>
            <p:ph type="body" sz="quarter" idx="10"/>
          </p:nvPr>
        </p:nvSpPr>
        <p:spPr/>
        <p:txBody>
          <a:bodyPr/>
          <a:lstStyle/>
          <a:p>
            <a:r>
              <a:rPr lang="en-US" altLang="zh-CN" dirty="0"/>
              <a:t>2.1 </a:t>
            </a:r>
            <a:r>
              <a:rPr lang="zh-CN" altLang="en-US" dirty="0"/>
              <a:t>任务和目标</a:t>
            </a:r>
          </a:p>
        </p:txBody>
      </p:sp>
      <p:sp>
        <p:nvSpPr>
          <p:cNvPr id="3" name="文本框 2">
            <a:extLst>
              <a:ext uri="{FF2B5EF4-FFF2-40B4-BE49-F238E27FC236}">
                <a16:creationId xmlns:a16="http://schemas.microsoft.com/office/drawing/2014/main" id="{EE7AB4AD-5846-4954-B6D1-73E6D68DDC42}"/>
              </a:ext>
            </a:extLst>
          </p:cNvPr>
          <p:cNvSpPr txBox="1"/>
          <p:nvPr/>
        </p:nvSpPr>
        <p:spPr>
          <a:xfrm>
            <a:off x="322289" y="979628"/>
            <a:ext cx="10996500" cy="4654608"/>
          </a:xfrm>
          <a:prstGeom prst="rect">
            <a:avLst/>
          </a:prstGeom>
          <a:noFill/>
        </p:spPr>
        <p:txBody>
          <a:bodyPr wrap="square" rtlCol="0">
            <a:spAutoFit/>
          </a:bodyPr>
          <a:lstStyle/>
          <a:p>
            <a:pPr marL="0" marR="0" lvl="0" indent="0" algn="l" defTabSz="914377" rtl="0" eaLnBrk="1" fontAlgn="auto" latinLnBrk="0" hangingPunct="1">
              <a:lnSpc>
                <a:spcPct val="150000"/>
              </a:lnSpc>
              <a:spcBef>
                <a:spcPts val="600"/>
              </a:spcBef>
              <a:spcAft>
                <a:spcPts val="0"/>
              </a:spcAft>
              <a:buClrTx/>
              <a:buSzTx/>
              <a:buFontTx/>
              <a:buNone/>
              <a:tabLst/>
              <a:defRPr/>
            </a:pPr>
            <a:r>
              <a:rPr kumimoji="0" lang="en-US" altLang="zh-CN" sz="2000" b="0" i="0" u="none" strike="noStrike" kern="0" cap="none" spc="0" normalizeH="0" baseline="0" noProof="0" dirty="0">
                <a:ln>
                  <a:noFill/>
                </a:ln>
                <a:solidFill>
                  <a:srgbClr val="838FD4">
                    <a:lumMod val="75000"/>
                  </a:srgbClr>
                </a:solidFill>
                <a:effectLst/>
                <a:uLnTx/>
                <a:uFillTx/>
                <a:latin typeface="微软雅黑"/>
                <a:ea typeface="微软雅黑" panose="020B0503020204020204" pitchFamily="34" charset="-122"/>
                <a:cs typeface="+mn-ea"/>
                <a:sym typeface="+mn-lt"/>
              </a:rPr>
              <a:t>2.1.1 </a:t>
            </a:r>
            <a:r>
              <a:rPr kumimoji="0" lang="zh-CN" altLang="en-US" sz="2000" b="0" i="0" u="none" strike="noStrike" kern="0" cap="none" spc="0" normalizeH="0" baseline="0" noProof="0" dirty="0">
                <a:ln>
                  <a:noFill/>
                </a:ln>
                <a:solidFill>
                  <a:srgbClr val="838FD4">
                    <a:lumMod val="75000"/>
                  </a:srgbClr>
                </a:solidFill>
                <a:effectLst/>
                <a:uLnTx/>
                <a:uFillTx/>
                <a:latin typeface="微软雅黑"/>
                <a:ea typeface="微软雅黑" panose="020B0503020204020204" pitchFamily="34" charset="-122"/>
                <a:cs typeface="+mn-ea"/>
                <a:sym typeface="+mn-lt"/>
              </a:rPr>
              <a:t>需求概述</a:t>
            </a:r>
            <a:endParaRPr kumimoji="0" lang="en-US" altLang="zh-CN" sz="2000" b="0" i="0" u="none" strike="noStrike" kern="0" cap="none" spc="0" normalizeH="0" baseline="0" noProof="0" dirty="0">
              <a:ln>
                <a:noFill/>
              </a:ln>
              <a:solidFill>
                <a:srgbClr val="838FD4">
                  <a:lumMod val="75000"/>
                </a:srgbClr>
              </a:solidFill>
              <a:effectLst/>
              <a:uLnTx/>
              <a:uFillTx/>
              <a:latin typeface="微软雅黑"/>
              <a:ea typeface="微软雅黑" panose="020B0503020204020204" pitchFamily="34" charset="-122"/>
              <a:cs typeface="+mn-ea"/>
              <a:sym typeface="+mn-lt"/>
            </a:endParaRPr>
          </a:p>
          <a:p>
            <a:pPr marL="0" marR="0" lvl="0" indent="0" algn="l" defTabSz="914377" rtl="0" eaLnBrk="1" fontAlgn="auto" latinLnBrk="0" hangingPunct="1">
              <a:lnSpc>
                <a:spcPct val="15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000000"/>
                </a:solidFill>
                <a:effectLst/>
                <a:uLnTx/>
                <a:uFillTx/>
                <a:latin typeface="微软雅黑"/>
                <a:ea typeface="微软雅黑"/>
                <a:cs typeface="+mn-cs"/>
              </a:rPr>
              <a:t>1</a:t>
            </a:r>
            <a:r>
              <a:rPr kumimoji="0" lang="zh-CN" altLang="zh-CN" sz="2000" b="0" i="0" u="none" strike="noStrike" kern="1200" cap="none" spc="0" normalizeH="0" baseline="0" noProof="0" dirty="0">
                <a:ln>
                  <a:noFill/>
                </a:ln>
                <a:solidFill>
                  <a:srgbClr val="000000"/>
                </a:solidFill>
                <a:effectLst/>
                <a:uLnTx/>
                <a:uFillTx/>
                <a:latin typeface="微软雅黑"/>
                <a:ea typeface="微软雅黑"/>
                <a:cs typeface="+mn-cs"/>
              </a:rPr>
              <a:t>）商家信息输入输出：商家编号，每个商家申请的用户账号，用于登入商家端系统；密码，使商家登录的必须前提，只有商家账号和密码都输入正确才能登陆</a:t>
            </a:r>
            <a:r>
              <a:rPr kumimoji="0" lang="en-US" altLang="zh-CN" sz="2000" b="0" i="0" u="none" strike="noStrike" kern="1200" cap="none" spc="0" normalizeH="0" baseline="0" noProof="0" dirty="0" err="1">
                <a:ln>
                  <a:noFill/>
                </a:ln>
                <a:solidFill>
                  <a:srgbClr val="000000"/>
                </a:solidFill>
                <a:effectLst/>
                <a:uLnTx/>
                <a:uFillTx/>
                <a:latin typeface="微软雅黑"/>
                <a:ea typeface="微软雅黑"/>
                <a:cs typeface="+mn-cs"/>
              </a:rPr>
              <a:t>i</a:t>
            </a:r>
            <a:r>
              <a:rPr kumimoji="0" lang="zh-CN" altLang="zh-CN" sz="2000" b="0" i="0" u="none" strike="noStrike" kern="1200" cap="none" spc="0" normalizeH="0" baseline="0" noProof="0" dirty="0">
                <a:ln>
                  <a:noFill/>
                </a:ln>
                <a:solidFill>
                  <a:srgbClr val="000000"/>
                </a:solidFill>
                <a:effectLst/>
                <a:uLnTx/>
                <a:uFillTx/>
                <a:latin typeface="微软雅黑"/>
                <a:ea typeface="微软雅黑"/>
                <a:cs typeface="+mn-cs"/>
              </a:rPr>
              <a:t>食堂商家端系统开始使用；商家名称，每个商家都有一个唯一的名称，它是唯一有效区分商家的方式；商家图片，每户商家的展示图，是区分商家的的方法之一；经营人，地址，经营许可证，注册时间，如果商家的注册时间超过了三年，则需要商家申请更新商家信息，是区分商家是否具有经营许可的标准；已售数目，当前月份售出的数量；库存量，是一户商家每道菜品的库存数量的数量；菜品编号，它是唯一有效区分菜品的方式；菜品名称，是顾客区分菜品的有效方法之一；菜品展示图，是顾客区分菜品的有效方法之一；菜品说明，它是顾客了解菜品信息的方式之一；菜品价格，它是顾客了解菜品信息的方式之一；</a:t>
            </a:r>
          </a:p>
        </p:txBody>
      </p:sp>
    </p:spTree>
    <p:extLst>
      <p:ext uri="{BB962C8B-B14F-4D97-AF65-F5344CB8AC3E}">
        <p14:creationId xmlns:p14="http://schemas.microsoft.com/office/powerpoint/2010/main" val="32257200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BDBF8CAC-DC42-4F3E-9671-F6A54C0F964C}"/>
              </a:ext>
            </a:extLst>
          </p:cNvPr>
          <p:cNvSpPr>
            <a:spLocks noGrp="1"/>
          </p:cNvSpPr>
          <p:nvPr>
            <p:ph type="body" sz="quarter" idx="10"/>
          </p:nvPr>
        </p:nvSpPr>
        <p:spPr/>
        <p:txBody>
          <a:bodyPr/>
          <a:lstStyle/>
          <a:p>
            <a:r>
              <a:rPr lang="en-US" altLang="zh-CN" dirty="0"/>
              <a:t>2.1 </a:t>
            </a:r>
            <a:r>
              <a:rPr lang="zh-CN" altLang="en-US" dirty="0"/>
              <a:t>任务和目标</a:t>
            </a:r>
          </a:p>
        </p:txBody>
      </p:sp>
      <p:sp>
        <p:nvSpPr>
          <p:cNvPr id="3" name="文本框 2">
            <a:extLst>
              <a:ext uri="{FF2B5EF4-FFF2-40B4-BE49-F238E27FC236}">
                <a16:creationId xmlns:a16="http://schemas.microsoft.com/office/drawing/2014/main" id="{EE7AB4AD-5846-4954-B6D1-73E6D68DDC42}"/>
              </a:ext>
            </a:extLst>
          </p:cNvPr>
          <p:cNvSpPr txBox="1"/>
          <p:nvPr/>
        </p:nvSpPr>
        <p:spPr>
          <a:xfrm>
            <a:off x="322289" y="979628"/>
            <a:ext cx="10996500" cy="4608441"/>
          </a:xfrm>
          <a:prstGeom prst="rect">
            <a:avLst/>
          </a:prstGeom>
          <a:noFill/>
        </p:spPr>
        <p:txBody>
          <a:bodyPr wrap="square" rtlCol="0">
            <a:spAutoFit/>
          </a:bodyPr>
          <a:lstStyle/>
          <a:p>
            <a:pPr marL="0" marR="0" lvl="0" indent="0" algn="l" defTabSz="914377" rtl="0" eaLnBrk="1" fontAlgn="auto" latinLnBrk="0" hangingPunct="1">
              <a:lnSpc>
                <a:spcPct val="130000"/>
              </a:lnSpc>
              <a:spcBef>
                <a:spcPts val="600"/>
              </a:spcBef>
              <a:spcAft>
                <a:spcPts val="0"/>
              </a:spcAft>
              <a:buClrTx/>
              <a:buSzTx/>
              <a:buFontTx/>
              <a:buNone/>
              <a:tabLst/>
              <a:defRPr/>
            </a:pPr>
            <a:r>
              <a:rPr kumimoji="0" lang="en-US" altLang="zh-CN" sz="2000" b="0" i="0" u="none" strike="noStrike" kern="1200" cap="none" spc="0" normalizeH="0" baseline="0" noProof="0" dirty="0">
                <a:ln>
                  <a:noFill/>
                </a:ln>
                <a:solidFill>
                  <a:srgbClr val="000000"/>
                </a:solidFill>
                <a:effectLst/>
                <a:uLnTx/>
                <a:uFillTx/>
                <a:latin typeface="微软雅黑"/>
                <a:ea typeface="微软雅黑"/>
                <a:cs typeface="+mn-cs"/>
              </a:rPr>
              <a:t>2</a:t>
            </a:r>
            <a:r>
              <a:rPr kumimoji="0" lang="zh-CN" altLang="zh-CN" sz="2000" b="0" i="0" u="none" strike="noStrike" kern="1200" cap="none" spc="0" normalizeH="0" baseline="0" noProof="0" dirty="0">
                <a:ln>
                  <a:noFill/>
                </a:ln>
                <a:solidFill>
                  <a:srgbClr val="000000"/>
                </a:solidFill>
                <a:effectLst/>
                <a:uLnTx/>
                <a:uFillTx/>
                <a:latin typeface="微软雅黑"/>
                <a:ea typeface="微软雅黑"/>
                <a:cs typeface="+mn-cs"/>
              </a:rPr>
              <a:t>）顾客输信息入输出：顾客编号，每个顾客都有一个唯一的编号，通常为学生学号或是教职工的教职工号，是有效区分顾客的唯一标识；密码，使用户登录的必须前提，只有顾客编号和密码都输入正确才能登陆</a:t>
            </a:r>
            <a:r>
              <a:rPr kumimoji="0" lang="en-US" altLang="zh-CN" sz="2000" b="0" i="0" u="none" strike="noStrike" kern="1200" cap="none" spc="0" normalizeH="0" baseline="0" noProof="0" dirty="0" err="1">
                <a:ln>
                  <a:noFill/>
                </a:ln>
                <a:solidFill>
                  <a:srgbClr val="000000"/>
                </a:solidFill>
                <a:effectLst/>
                <a:uLnTx/>
                <a:uFillTx/>
                <a:latin typeface="微软雅黑"/>
                <a:ea typeface="微软雅黑"/>
                <a:cs typeface="+mn-cs"/>
              </a:rPr>
              <a:t>i</a:t>
            </a:r>
            <a:r>
              <a:rPr kumimoji="0" lang="zh-CN" altLang="zh-CN" sz="2000" b="0" i="0" u="none" strike="noStrike" kern="1200" cap="none" spc="0" normalizeH="0" baseline="0" noProof="0" dirty="0">
                <a:ln>
                  <a:noFill/>
                </a:ln>
                <a:solidFill>
                  <a:srgbClr val="000000"/>
                </a:solidFill>
                <a:effectLst/>
                <a:uLnTx/>
                <a:uFillTx/>
                <a:latin typeface="微软雅黑"/>
                <a:ea typeface="微软雅黑"/>
                <a:cs typeface="+mn-cs"/>
              </a:rPr>
              <a:t>食堂顾客端系统开始使用；用户名，每个顾客的真实姓名，是区分用户的方式之一；性别，年龄，院系，专业，电话，地址，是用户资料的组成部分，用来完善用户资料，方便管理员进行管理；入校时间，离校时间，是顾客的有效期范围，只有在校用户才能使用该系统，用户从入学时分配顾客编号，直到用户离校此编号作废，不能再使用；</a:t>
            </a:r>
            <a:endParaRPr kumimoji="0" lang="en-US" altLang="zh-CN" sz="20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ea"/>
              <a:sym typeface="+mn-lt"/>
            </a:endParaRPr>
          </a:p>
          <a:p>
            <a:pPr marL="0" marR="0" lvl="0" indent="0" algn="l" defTabSz="914377" rtl="0" eaLnBrk="1" fontAlgn="auto" latinLnBrk="0" hangingPunct="1">
              <a:lnSpc>
                <a:spcPct val="130000"/>
              </a:lnSpc>
              <a:spcBef>
                <a:spcPts val="600"/>
              </a:spcBef>
              <a:spcAft>
                <a:spcPts val="0"/>
              </a:spcAft>
              <a:buClrTx/>
              <a:buSzTx/>
              <a:buFontTx/>
              <a:buNone/>
              <a:tabLst/>
              <a:defRPr/>
            </a:pPr>
            <a:r>
              <a:rPr kumimoji="0" lang="en-US" altLang="zh-CN" sz="20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ea"/>
                <a:sym typeface="+mn-lt"/>
              </a:rPr>
              <a:t>3</a:t>
            </a:r>
            <a:r>
              <a:rPr kumimoji="0" lang="zh-CN" altLang="en-US" sz="20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ea"/>
                <a:sym typeface="+mn-lt"/>
              </a:rPr>
              <a:t>）订单输入输出：顾客编号，商家编号，菜品名称，菜品价格，是查看顾客所预订菜品信息是否正确的方式；下单时间，用户下单的时间；预订时间，用户预订的时间； </a:t>
            </a:r>
          </a:p>
          <a:p>
            <a:pPr marL="0" marR="0" lvl="0" indent="0" algn="l" defTabSz="914377" rtl="0" eaLnBrk="1" fontAlgn="auto" latinLnBrk="0" hangingPunct="1">
              <a:lnSpc>
                <a:spcPct val="130000"/>
              </a:lnSpc>
              <a:spcBef>
                <a:spcPts val="600"/>
              </a:spcBef>
              <a:spcAft>
                <a:spcPts val="0"/>
              </a:spcAft>
              <a:buClrTx/>
              <a:buSzTx/>
              <a:buFontTx/>
              <a:buNone/>
              <a:tabLst/>
              <a:defRPr/>
            </a:pPr>
            <a:r>
              <a:rPr kumimoji="0" lang="en-US" altLang="zh-CN" sz="20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ea"/>
                <a:sym typeface="+mn-lt"/>
              </a:rPr>
              <a:t>4</a:t>
            </a:r>
            <a:r>
              <a:rPr kumimoji="0" lang="zh-CN" altLang="en-US" sz="20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ea"/>
                <a:sym typeface="+mn-lt"/>
              </a:rPr>
              <a:t>）评论输入输出：评论编号，每条都有一个唯一的编号，它是唯一有效区分评论的方式；顾客编号，商家编号，菜品编号；评价内容，评价的主要内容；发送时间，评价发送的时间；总体评价、态度评价、价格评价、美味评价，是顾客对菜品的评价分数；等待时间，顾客等待的时间；</a:t>
            </a:r>
          </a:p>
        </p:txBody>
      </p:sp>
    </p:spTree>
    <p:extLst>
      <p:ext uri="{BB962C8B-B14F-4D97-AF65-F5344CB8AC3E}">
        <p14:creationId xmlns:p14="http://schemas.microsoft.com/office/powerpoint/2010/main" val="17738953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BDBF8CAC-DC42-4F3E-9671-F6A54C0F964C}"/>
              </a:ext>
            </a:extLst>
          </p:cNvPr>
          <p:cNvSpPr>
            <a:spLocks noGrp="1"/>
          </p:cNvSpPr>
          <p:nvPr>
            <p:ph type="body" sz="quarter" idx="10"/>
          </p:nvPr>
        </p:nvSpPr>
        <p:spPr/>
        <p:txBody>
          <a:bodyPr/>
          <a:lstStyle/>
          <a:p>
            <a:r>
              <a:rPr lang="en-US" altLang="zh-CN" dirty="0"/>
              <a:t>2.1 </a:t>
            </a:r>
            <a:r>
              <a:rPr lang="zh-CN" altLang="en-US" dirty="0"/>
              <a:t>任务和目标</a:t>
            </a:r>
          </a:p>
        </p:txBody>
      </p:sp>
      <p:sp>
        <p:nvSpPr>
          <p:cNvPr id="3" name="文本框 2">
            <a:extLst>
              <a:ext uri="{FF2B5EF4-FFF2-40B4-BE49-F238E27FC236}">
                <a16:creationId xmlns:a16="http://schemas.microsoft.com/office/drawing/2014/main" id="{EE7AB4AD-5846-4954-B6D1-73E6D68DDC42}"/>
              </a:ext>
            </a:extLst>
          </p:cNvPr>
          <p:cNvSpPr txBox="1"/>
          <p:nvPr/>
        </p:nvSpPr>
        <p:spPr>
          <a:xfrm>
            <a:off x="322289" y="979628"/>
            <a:ext cx="10996500" cy="5470215"/>
          </a:xfrm>
          <a:prstGeom prst="rect">
            <a:avLst/>
          </a:prstGeom>
          <a:noFill/>
        </p:spPr>
        <p:txBody>
          <a:bodyPr wrap="square" rtlCol="0">
            <a:spAutoFit/>
          </a:bodyPr>
          <a:lstStyle/>
          <a:p>
            <a:pPr marL="0" marR="0" lvl="0" indent="0" algn="l" defTabSz="914377" rtl="0" eaLnBrk="1" fontAlgn="auto" latinLnBrk="0" hangingPunct="1">
              <a:lnSpc>
                <a:spcPct val="130000"/>
              </a:lnSpc>
              <a:spcBef>
                <a:spcPts val="600"/>
              </a:spcBef>
              <a:spcAft>
                <a:spcPts val="0"/>
              </a:spcAft>
              <a:buClrTx/>
              <a:buSzTx/>
              <a:buFontTx/>
              <a:buNone/>
              <a:tabLst/>
              <a:defRPr/>
            </a:pPr>
            <a:r>
              <a:rPr kumimoji="0" lang="en-US" altLang="zh-CN" sz="2000" b="0" i="0" u="none" strike="noStrike" kern="0" cap="none" spc="0" normalizeH="0" baseline="0" noProof="0" dirty="0">
                <a:ln>
                  <a:noFill/>
                </a:ln>
                <a:solidFill>
                  <a:srgbClr val="838FD4">
                    <a:lumMod val="75000"/>
                  </a:srgbClr>
                </a:solidFill>
                <a:effectLst/>
                <a:uLnTx/>
                <a:uFillTx/>
                <a:latin typeface="微软雅黑" panose="020B0503020204020204" pitchFamily="34" charset="-122"/>
                <a:ea typeface="微软雅黑" panose="020B0503020204020204" pitchFamily="34" charset="-122"/>
                <a:cs typeface="+mn-ea"/>
                <a:sym typeface="+mn-lt"/>
              </a:rPr>
              <a:t>2.1.2</a:t>
            </a:r>
            <a:r>
              <a:rPr kumimoji="0" lang="zh-CN" altLang="en-US" sz="2000" b="0" i="0" u="none" strike="noStrike" kern="0" cap="none" spc="0" normalizeH="0" baseline="0" noProof="0" dirty="0">
                <a:ln>
                  <a:noFill/>
                </a:ln>
                <a:solidFill>
                  <a:srgbClr val="838FD4">
                    <a:lumMod val="75000"/>
                  </a:srgbClr>
                </a:solidFill>
                <a:effectLst/>
                <a:uLnTx/>
                <a:uFillTx/>
                <a:latin typeface="微软雅黑" panose="020B0503020204020204" pitchFamily="34" charset="-122"/>
                <a:ea typeface="微软雅黑" panose="020B0503020204020204" pitchFamily="34" charset="-122"/>
                <a:cs typeface="+mn-ea"/>
                <a:sym typeface="+mn-lt"/>
              </a:rPr>
              <a:t> 运行环境概述</a:t>
            </a:r>
            <a:endParaRPr kumimoji="0" lang="en-US" altLang="zh-CN" sz="2000" b="0" i="0" u="none" strike="noStrike" kern="0" cap="none" spc="0" normalizeH="0" baseline="0" noProof="0" dirty="0">
              <a:ln>
                <a:noFill/>
              </a:ln>
              <a:solidFill>
                <a:srgbClr val="838FD4">
                  <a:lumMod val="75000"/>
                </a:srgbClr>
              </a:solidFill>
              <a:effectLst/>
              <a:uLnTx/>
              <a:uFillTx/>
              <a:latin typeface="微软雅黑" panose="020B0503020204020204" pitchFamily="34" charset="-122"/>
              <a:ea typeface="微软雅黑" panose="020B0503020204020204" pitchFamily="34" charset="-122"/>
              <a:cs typeface="+mn-ea"/>
              <a:sym typeface="+mn-lt"/>
            </a:endParaRPr>
          </a:p>
          <a:p>
            <a:pPr marL="0" marR="0" lvl="0" indent="0" algn="l" defTabSz="914377" rtl="0" eaLnBrk="1" fontAlgn="auto" latinLnBrk="0" hangingPunct="1">
              <a:lnSpc>
                <a:spcPct val="130000"/>
              </a:lnSpc>
              <a:spcBef>
                <a:spcPts val="600"/>
              </a:spcBef>
              <a:spcAft>
                <a:spcPts val="0"/>
              </a:spcAft>
              <a:buClrTx/>
              <a:buSzTx/>
              <a:buFontTx/>
              <a:buNone/>
              <a:tabLst/>
              <a:defRPr/>
            </a:pPr>
            <a:r>
              <a:rPr kumimoji="0" lang="zh-CN" altLang="en-US" sz="20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ea"/>
                <a:sym typeface="+mn-lt"/>
              </a:rPr>
              <a:t>运行平台：</a:t>
            </a:r>
            <a:r>
              <a:rPr kumimoji="0" lang="en-US" altLang="zh-CN" sz="20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ea"/>
                <a:sym typeface="+mn-lt"/>
              </a:rPr>
              <a:t>Android 5.0</a:t>
            </a:r>
            <a:r>
              <a:rPr kumimoji="0" lang="zh-CN" altLang="en-US" sz="20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ea"/>
                <a:sym typeface="+mn-lt"/>
              </a:rPr>
              <a:t>以上</a:t>
            </a:r>
          </a:p>
          <a:p>
            <a:pPr marL="0" marR="0" lvl="0" indent="0" algn="l" defTabSz="914377" rtl="0" eaLnBrk="1" fontAlgn="auto" latinLnBrk="0" hangingPunct="1">
              <a:lnSpc>
                <a:spcPct val="130000"/>
              </a:lnSpc>
              <a:spcBef>
                <a:spcPts val="600"/>
              </a:spcBef>
              <a:spcAft>
                <a:spcPts val="0"/>
              </a:spcAft>
              <a:buClrTx/>
              <a:buSzTx/>
              <a:buFontTx/>
              <a:buNone/>
              <a:tabLst/>
              <a:defRPr/>
            </a:pPr>
            <a:r>
              <a:rPr kumimoji="0" lang="zh-CN" altLang="en-US" sz="20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ea"/>
                <a:sym typeface="+mn-lt"/>
              </a:rPr>
              <a:t>处理器：性能达到高通骁龙</a:t>
            </a:r>
            <a:r>
              <a:rPr kumimoji="0" lang="en-US" altLang="zh-CN" sz="20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ea"/>
                <a:sym typeface="+mn-lt"/>
              </a:rPr>
              <a:t>625</a:t>
            </a:r>
            <a:r>
              <a:rPr kumimoji="0" lang="zh-CN" altLang="en-US" sz="20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ea"/>
                <a:sym typeface="+mn-lt"/>
              </a:rPr>
              <a:t>或海思麒麟</a:t>
            </a:r>
            <a:r>
              <a:rPr kumimoji="0" lang="en-US" altLang="zh-CN" sz="20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ea"/>
                <a:sym typeface="+mn-lt"/>
              </a:rPr>
              <a:t>710</a:t>
            </a:r>
            <a:r>
              <a:rPr kumimoji="0" lang="zh-CN" altLang="en-US" sz="20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ea"/>
                <a:sym typeface="+mn-lt"/>
              </a:rPr>
              <a:t>及以上</a:t>
            </a:r>
          </a:p>
          <a:p>
            <a:pPr marL="0" marR="0" lvl="0" indent="0" algn="l" defTabSz="914377" rtl="0" eaLnBrk="1" fontAlgn="auto" latinLnBrk="0" hangingPunct="1">
              <a:lnSpc>
                <a:spcPct val="130000"/>
              </a:lnSpc>
              <a:spcBef>
                <a:spcPts val="600"/>
              </a:spcBef>
              <a:spcAft>
                <a:spcPts val="0"/>
              </a:spcAft>
              <a:buClrTx/>
              <a:buSzTx/>
              <a:buFontTx/>
              <a:buNone/>
              <a:tabLst/>
              <a:defRPr/>
            </a:pPr>
            <a:r>
              <a:rPr kumimoji="0" lang="zh-CN" altLang="en-US" sz="20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ea"/>
                <a:sym typeface="+mn-lt"/>
              </a:rPr>
              <a:t>内存：</a:t>
            </a:r>
            <a:r>
              <a:rPr kumimoji="0" lang="en-US" altLang="zh-CN" sz="20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ea"/>
                <a:sym typeface="+mn-lt"/>
              </a:rPr>
              <a:t>1GB</a:t>
            </a:r>
          </a:p>
          <a:p>
            <a:pPr marL="0" marR="0" lvl="0" indent="0" algn="l" defTabSz="914377" rtl="0" eaLnBrk="1" fontAlgn="auto" latinLnBrk="0" hangingPunct="1">
              <a:lnSpc>
                <a:spcPct val="130000"/>
              </a:lnSpc>
              <a:spcBef>
                <a:spcPts val="600"/>
              </a:spcBef>
              <a:spcAft>
                <a:spcPts val="0"/>
              </a:spcAft>
              <a:buClrTx/>
              <a:buSzTx/>
              <a:buFontTx/>
              <a:buNone/>
              <a:tabLst/>
              <a:defRPr/>
            </a:pPr>
            <a:r>
              <a:rPr kumimoji="0" lang="zh-CN" altLang="en-US" sz="20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ea"/>
                <a:sym typeface="+mn-lt"/>
              </a:rPr>
              <a:t>硬盘：不少于</a:t>
            </a:r>
            <a:r>
              <a:rPr kumimoji="0" lang="en-US" altLang="zh-CN" sz="20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ea"/>
                <a:sym typeface="+mn-lt"/>
              </a:rPr>
              <a:t>32GB</a:t>
            </a:r>
          </a:p>
          <a:p>
            <a:pPr marL="0" marR="0" lvl="0" indent="0" algn="l" defTabSz="914377" rtl="0" eaLnBrk="1" fontAlgn="auto" latinLnBrk="0" hangingPunct="1">
              <a:lnSpc>
                <a:spcPct val="130000"/>
              </a:lnSpc>
              <a:spcBef>
                <a:spcPts val="600"/>
              </a:spcBef>
              <a:spcAft>
                <a:spcPts val="0"/>
              </a:spcAft>
              <a:buClrTx/>
              <a:buSzTx/>
              <a:buFontTx/>
              <a:buNone/>
              <a:tabLst/>
              <a:defRPr/>
            </a:pPr>
            <a:r>
              <a:rPr kumimoji="0" lang="en-US" altLang="zh-CN" sz="2000" b="0" i="0" u="none" strike="noStrike" kern="0" cap="none" spc="0" normalizeH="0" baseline="0" noProof="0" dirty="0">
                <a:ln>
                  <a:noFill/>
                </a:ln>
                <a:solidFill>
                  <a:srgbClr val="838FD4">
                    <a:lumMod val="75000"/>
                  </a:srgbClr>
                </a:solidFill>
                <a:effectLst/>
                <a:uLnTx/>
                <a:uFillTx/>
                <a:latin typeface="微软雅黑" panose="020B0503020204020204" pitchFamily="34" charset="-122"/>
                <a:ea typeface="微软雅黑" panose="020B0503020204020204" pitchFamily="34" charset="-122"/>
                <a:cs typeface="+mn-ea"/>
                <a:sym typeface="+mn-lt"/>
              </a:rPr>
              <a:t>2.1.3 </a:t>
            </a:r>
            <a:r>
              <a:rPr kumimoji="0" lang="zh-CN" altLang="en-US" sz="2000" b="0" i="0" u="none" strike="noStrike" kern="0" cap="none" spc="0" normalizeH="0" baseline="0" noProof="0" dirty="0">
                <a:ln>
                  <a:noFill/>
                </a:ln>
                <a:solidFill>
                  <a:srgbClr val="838FD4">
                    <a:lumMod val="75000"/>
                  </a:srgbClr>
                </a:solidFill>
                <a:effectLst/>
                <a:uLnTx/>
                <a:uFillTx/>
                <a:latin typeface="微软雅黑" panose="020B0503020204020204" pitchFamily="34" charset="-122"/>
                <a:ea typeface="微软雅黑" panose="020B0503020204020204" pitchFamily="34" charset="-122"/>
                <a:cs typeface="+mn-ea"/>
                <a:sym typeface="+mn-lt"/>
              </a:rPr>
              <a:t>条件与限制</a:t>
            </a:r>
            <a:endParaRPr kumimoji="0" lang="en-US" altLang="zh-CN" sz="2000" b="0" i="0" u="none" strike="noStrike" kern="0" cap="none" spc="0" normalizeH="0" baseline="0" noProof="0" dirty="0">
              <a:ln>
                <a:noFill/>
              </a:ln>
              <a:solidFill>
                <a:srgbClr val="838FD4">
                  <a:lumMod val="75000"/>
                </a:srgbClr>
              </a:solidFill>
              <a:effectLst/>
              <a:uLnTx/>
              <a:uFillTx/>
              <a:latin typeface="微软雅黑" panose="020B0503020204020204" pitchFamily="34" charset="-122"/>
              <a:ea typeface="微软雅黑" panose="020B0503020204020204" pitchFamily="34" charset="-122"/>
              <a:cs typeface="+mn-ea"/>
              <a:sym typeface="+mn-lt"/>
            </a:endParaRPr>
          </a:p>
          <a:p>
            <a:pPr marL="0" marR="0" lvl="0" indent="0" algn="l" defTabSz="914377" rtl="0" eaLnBrk="1" fontAlgn="auto" latinLnBrk="0" hangingPunct="1">
              <a:lnSpc>
                <a:spcPct val="130000"/>
              </a:lnSpc>
              <a:spcBef>
                <a:spcPts val="600"/>
              </a:spcBef>
              <a:spcAft>
                <a:spcPts val="0"/>
              </a:spcAft>
              <a:buClrTx/>
              <a:buSzTx/>
              <a:buFontTx/>
              <a:buNone/>
              <a:tabLst/>
              <a:defRPr/>
            </a:pPr>
            <a:r>
              <a:rPr kumimoji="0" lang="en-US" altLang="zh-CN" sz="20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ea"/>
                <a:sym typeface="+mn-lt"/>
              </a:rPr>
              <a:t>1</a:t>
            </a:r>
            <a:r>
              <a:rPr kumimoji="0" lang="zh-CN" altLang="en-US" sz="20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ea"/>
                <a:sym typeface="+mn-lt"/>
              </a:rPr>
              <a:t>）</a:t>
            </a:r>
            <a:r>
              <a:rPr kumimoji="0" lang="en-US" altLang="zh-CN" sz="20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ea"/>
                <a:sym typeface="+mn-lt"/>
              </a:rPr>
              <a:t>.</a:t>
            </a:r>
            <a:r>
              <a:rPr kumimoji="0" lang="zh-CN" altLang="en-US" sz="20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ea"/>
                <a:sym typeface="+mn-lt"/>
              </a:rPr>
              <a:t>内部限制：客户端系统开发过程需严格按照运行环境所要求的性能和内存要求进行开发，</a:t>
            </a:r>
            <a:r>
              <a:rPr kumimoji="0" lang="en-US" altLang="zh-CN" sz="2000" b="0" i="0" u="none" strike="noStrike" kern="0" cap="none" spc="0" normalizeH="0" baseline="0" noProof="0" dirty="0" err="1">
                <a:ln>
                  <a:noFill/>
                </a:ln>
                <a:solidFill>
                  <a:srgbClr val="000000"/>
                </a:solidFill>
                <a:effectLst/>
                <a:uLnTx/>
                <a:uFillTx/>
                <a:latin typeface="微软雅黑" panose="020B0503020204020204" pitchFamily="34" charset="-122"/>
                <a:ea typeface="微软雅黑" panose="020B0503020204020204" pitchFamily="34" charset="-122"/>
                <a:cs typeface="+mn-ea"/>
                <a:sym typeface="+mn-lt"/>
              </a:rPr>
              <a:t>i</a:t>
            </a:r>
            <a:r>
              <a:rPr kumimoji="0" lang="zh-CN" altLang="en-US" sz="20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ea"/>
                <a:sym typeface="+mn-lt"/>
              </a:rPr>
              <a:t>食堂是一款面向全体高校学生和教职工的</a:t>
            </a:r>
            <a:r>
              <a:rPr kumimoji="0" lang="en-US" altLang="zh-CN" sz="20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ea"/>
                <a:sym typeface="+mn-lt"/>
              </a:rPr>
              <a:t>app</a:t>
            </a:r>
            <a:r>
              <a:rPr kumimoji="0" lang="zh-CN" altLang="en-US" sz="20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ea"/>
                <a:sym typeface="+mn-lt"/>
              </a:rPr>
              <a:t>，因此需要让尽可能多的用户都能流畅运行</a:t>
            </a:r>
            <a:r>
              <a:rPr kumimoji="0" lang="en-US" altLang="zh-CN" sz="2000" b="0" i="0" u="none" strike="noStrike" kern="0" cap="none" spc="0" normalizeH="0" baseline="0" noProof="0" dirty="0" err="1">
                <a:ln>
                  <a:noFill/>
                </a:ln>
                <a:solidFill>
                  <a:srgbClr val="000000"/>
                </a:solidFill>
                <a:effectLst/>
                <a:uLnTx/>
                <a:uFillTx/>
                <a:latin typeface="微软雅黑" panose="020B0503020204020204" pitchFamily="34" charset="-122"/>
                <a:ea typeface="微软雅黑" panose="020B0503020204020204" pitchFamily="34" charset="-122"/>
                <a:cs typeface="+mn-ea"/>
                <a:sym typeface="+mn-lt"/>
              </a:rPr>
              <a:t>i</a:t>
            </a:r>
            <a:r>
              <a:rPr kumimoji="0" lang="zh-CN" altLang="en-US" sz="20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ea"/>
                <a:sym typeface="+mn-lt"/>
              </a:rPr>
              <a:t>食堂客户端的</a:t>
            </a:r>
            <a:r>
              <a:rPr kumimoji="0" lang="en-US" altLang="zh-CN" sz="20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ea"/>
                <a:sym typeface="+mn-lt"/>
              </a:rPr>
              <a:t>app</a:t>
            </a:r>
            <a:r>
              <a:rPr kumimoji="0" lang="zh-CN" altLang="en-US" sz="20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ea"/>
                <a:sym typeface="+mn-lt"/>
              </a:rPr>
              <a:t>，降低用户的使用门槛。</a:t>
            </a:r>
          </a:p>
          <a:p>
            <a:pPr marL="0" marR="0" lvl="0" indent="0" algn="l" defTabSz="914377" rtl="0" eaLnBrk="1" fontAlgn="auto" latinLnBrk="0" hangingPunct="1">
              <a:lnSpc>
                <a:spcPct val="130000"/>
              </a:lnSpc>
              <a:spcBef>
                <a:spcPts val="600"/>
              </a:spcBef>
              <a:spcAft>
                <a:spcPts val="0"/>
              </a:spcAft>
              <a:buClrTx/>
              <a:buSzTx/>
              <a:buFontTx/>
              <a:buNone/>
              <a:tabLst/>
              <a:defRPr/>
            </a:pPr>
            <a:r>
              <a:rPr kumimoji="0" lang="en-US" altLang="zh-CN" sz="20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ea"/>
                <a:sym typeface="+mn-lt"/>
              </a:rPr>
              <a:t>2</a:t>
            </a:r>
            <a:r>
              <a:rPr kumimoji="0" lang="zh-CN" altLang="en-US" sz="20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ea"/>
                <a:sym typeface="+mn-lt"/>
              </a:rPr>
              <a:t>）外部限制：商家端的操作应尽可能简单，降低商家的使用成本，尽可能避免商家因使用过程过于繁琐而拒绝接入</a:t>
            </a:r>
            <a:r>
              <a:rPr kumimoji="0" lang="en-US" altLang="zh-CN" sz="2000" b="0" i="0" u="none" strike="noStrike" kern="0" cap="none" spc="0" normalizeH="0" baseline="0" noProof="0" dirty="0" err="1">
                <a:ln>
                  <a:noFill/>
                </a:ln>
                <a:solidFill>
                  <a:srgbClr val="000000"/>
                </a:solidFill>
                <a:effectLst/>
                <a:uLnTx/>
                <a:uFillTx/>
                <a:latin typeface="微软雅黑" panose="020B0503020204020204" pitchFamily="34" charset="-122"/>
                <a:ea typeface="微软雅黑" panose="020B0503020204020204" pitchFamily="34" charset="-122"/>
                <a:cs typeface="+mn-ea"/>
                <a:sym typeface="+mn-lt"/>
              </a:rPr>
              <a:t>i</a:t>
            </a:r>
            <a:r>
              <a:rPr kumimoji="0" lang="zh-CN" altLang="en-US" sz="20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ea"/>
                <a:sym typeface="+mn-lt"/>
              </a:rPr>
              <a:t>食堂平台的情况。</a:t>
            </a:r>
          </a:p>
          <a:p>
            <a:pPr marL="0" marR="0" lvl="0" indent="0" algn="l" defTabSz="914377" rtl="0" eaLnBrk="1" fontAlgn="auto" latinLnBrk="0" hangingPunct="1">
              <a:lnSpc>
                <a:spcPct val="130000"/>
              </a:lnSpc>
              <a:spcBef>
                <a:spcPts val="600"/>
              </a:spcBef>
              <a:spcAft>
                <a:spcPts val="0"/>
              </a:spcAft>
              <a:buClrTx/>
              <a:buSzTx/>
              <a:buFontTx/>
              <a:buNone/>
              <a:tabLst/>
              <a:defRPr/>
            </a:pPr>
            <a:r>
              <a:rPr kumimoji="0" lang="en-US" altLang="zh-CN" sz="20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ea"/>
                <a:sym typeface="+mn-lt"/>
              </a:rPr>
              <a:t>3</a:t>
            </a:r>
            <a:r>
              <a:rPr kumimoji="0" lang="zh-CN" altLang="en-US" sz="20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ea"/>
                <a:sym typeface="+mn-lt"/>
              </a:rPr>
              <a:t>）进度限制：整个开发过程应在</a:t>
            </a:r>
            <a:r>
              <a:rPr kumimoji="0" lang="en-US" altLang="zh-CN" sz="20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ea"/>
                <a:sym typeface="+mn-lt"/>
              </a:rPr>
              <a:t>2020</a:t>
            </a:r>
            <a:r>
              <a:rPr kumimoji="0" lang="zh-CN" altLang="en-US" sz="20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ea"/>
                <a:sym typeface="+mn-lt"/>
              </a:rPr>
              <a:t>年</a:t>
            </a:r>
            <a:r>
              <a:rPr kumimoji="0" lang="en-US" altLang="zh-CN" sz="20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ea"/>
                <a:sym typeface="+mn-lt"/>
              </a:rPr>
              <a:t>6</a:t>
            </a:r>
            <a:r>
              <a:rPr kumimoji="0" lang="zh-CN" altLang="en-US" sz="20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ea"/>
                <a:sym typeface="+mn-lt"/>
              </a:rPr>
              <a:t>月</a:t>
            </a:r>
            <a:r>
              <a:rPr kumimoji="0" lang="en-US" altLang="zh-CN" sz="20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ea"/>
                <a:sym typeface="+mn-lt"/>
              </a:rPr>
              <a:t>7</a:t>
            </a:r>
            <a:r>
              <a:rPr kumimoji="0" lang="zh-CN" altLang="en-US" sz="20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ea"/>
                <a:sym typeface="+mn-lt"/>
              </a:rPr>
              <a:t>日前完成。</a:t>
            </a:r>
          </a:p>
        </p:txBody>
      </p:sp>
    </p:spTree>
    <p:extLst>
      <p:ext uri="{BB962C8B-B14F-4D97-AF65-F5344CB8AC3E}">
        <p14:creationId xmlns:p14="http://schemas.microsoft.com/office/powerpoint/2010/main" val="23583510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BDBF8CAC-DC42-4F3E-9671-F6A54C0F964C}"/>
              </a:ext>
            </a:extLst>
          </p:cNvPr>
          <p:cNvSpPr>
            <a:spLocks noGrp="1"/>
          </p:cNvSpPr>
          <p:nvPr>
            <p:ph type="body" sz="quarter" idx="10"/>
          </p:nvPr>
        </p:nvSpPr>
        <p:spPr/>
        <p:txBody>
          <a:bodyPr/>
          <a:lstStyle/>
          <a:p>
            <a:r>
              <a:rPr lang="en-US" altLang="zh-CN" dirty="0"/>
              <a:t>2.1 </a:t>
            </a:r>
            <a:r>
              <a:rPr lang="zh-CN" altLang="en-US" dirty="0"/>
              <a:t>任务和目标</a:t>
            </a:r>
          </a:p>
        </p:txBody>
      </p:sp>
      <p:sp>
        <p:nvSpPr>
          <p:cNvPr id="3" name="文本框 2">
            <a:extLst>
              <a:ext uri="{FF2B5EF4-FFF2-40B4-BE49-F238E27FC236}">
                <a16:creationId xmlns:a16="http://schemas.microsoft.com/office/drawing/2014/main" id="{EE7AB4AD-5846-4954-B6D1-73E6D68DDC42}"/>
              </a:ext>
            </a:extLst>
          </p:cNvPr>
          <p:cNvSpPr txBox="1"/>
          <p:nvPr/>
        </p:nvSpPr>
        <p:spPr>
          <a:xfrm>
            <a:off x="322289" y="979628"/>
            <a:ext cx="10996500" cy="930511"/>
          </a:xfrm>
          <a:prstGeom prst="rect">
            <a:avLst/>
          </a:prstGeom>
          <a:noFill/>
        </p:spPr>
        <p:txBody>
          <a:bodyPr wrap="square" rtlCol="0">
            <a:spAutoFit/>
          </a:bodyPr>
          <a:lstStyle/>
          <a:p>
            <a:pPr marL="0" marR="0" lvl="0" indent="0" algn="l" defTabSz="914377" rtl="0" eaLnBrk="1" fontAlgn="auto" latinLnBrk="0" hangingPunct="1">
              <a:lnSpc>
                <a:spcPct val="130000"/>
              </a:lnSpc>
              <a:spcBef>
                <a:spcPts val="600"/>
              </a:spcBef>
              <a:spcAft>
                <a:spcPts val="0"/>
              </a:spcAft>
              <a:buClrTx/>
              <a:buSzTx/>
              <a:buFontTx/>
              <a:buNone/>
              <a:tabLst/>
              <a:defRPr/>
            </a:pPr>
            <a:r>
              <a:rPr kumimoji="0" lang="en-US" altLang="zh-CN" sz="2000" b="0" i="0" u="none" strike="noStrike" kern="1200" cap="none" spc="0" normalizeH="0" baseline="0" noProof="0" dirty="0">
                <a:ln>
                  <a:noFill/>
                </a:ln>
                <a:solidFill>
                  <a:srgbClr val="838FD4">
                    <a:lumMod val="75000"/>
                  </a:srgbClr>
                </a:solidFill>
                <a:effectLst/>
                <a:uLnTx/>
                <a:uFillTx/>
                <a:latin typeface="微软雅黑"/>
                <a:ea typeface="微软雅黑"/>
                <a:cs typeface="+mn-cs"/>
              </a:rPr>
              <a:t>2.1.4 </a:t>
            </a:r>
            <a:r>
              <a:rPr kumimoji="0" lang="zh-CN" altLang="en-US" sz="2000" b="0" i="0" u="none" strike="noStrike" kern="1200" cap="none" spc="0" normalizeH="0" baseline="0" noProof="0" dirty="0">
                <a:ln>
                  <a:noFill/>
                </a:ln>
                <a:solidFill>
                  <a:srgbClr val="838FD4">
                    <a:lumMod val="75000"/>
                  </a:srgbClr>
                </a:solidFill>
                <a:effectLst/>
                <a:uLnTx/>
                <a:uFillTx/>
                <a:latin typeface="微软雅黑"/>
                <a:ea typeface="微软雅黑"/>
                <a:cs typeface="+mn-cs"/>
              </a:rPr>
              <a:t>详细设计方法</a:t>
            </a:r>
            <a:endParaRPr kumimoji="0" lang="en-US" altLang="zh-CN" sz="2000" b="0" i="0" u="none" strike="noStrike" kern="1200" cap="none" spc="0" normalizeH="0" baseline="0" noProof="0" dirty="0">
              <a:ln>
                <a:noFill/>
              </a:ln>
              <a:solidFill>
                <a:srgbClr val="838FD4">
                  <a:lumMod val="75000"/>
                </a:srgbClr>
              </a:solidFill>
              <a:effectLst/>
              <a:uLnTx/>
              <a:uFillTx/>
              <a:latin typeface="微软雅黑"/>
              <a:ea typeface="微软雅黑"/>
              <a:cs typeface="+mn-cs"/>
            </a:endParaRPr>
          </a:p>
          <a:p>
            <a:pPr marL="0" marR="0" lvl="0" indent="0" algn="l" defTabSz="914377" rtl="0" eaLnBrk="1" fontAlgn="auto" latinLnBrk="0" hangingPunct="1">
              <a:lnSpc>
                <a:spcPct val="130000"/>
              </a:lnSpc>
              <a:spcBef>
                <a:spcPts val="600"/>
              </a:spcBef>
              <a:spcAft>
                <a:spcPts val="0"/>
              </a:spcAft>
              <a:buClrTx/>
              <a:buSzTx/>
              <a:buFontTx/>
              <a:buNone/>
              <a:tabLst/>
              <a:defRPr/>
            </a:pPr>
            <a:r>
              <a:rPr kumimoji="0" lang="zh-CN" altLang="en-US" sz="20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ea"/>
                <a:sym typeface="+mn-lt"/>
              </a:rPr>
              <a:t>（</a:t>
            </a:r>
            <a:r>
              <a:rPr kumimoji="0" lang="en-US" altLang="zh-CN" sz="20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ea"/>
                <a:sym typeface="+mn-lt"/>
              </a:rPr>
              <a:t>1</a:t>
            </a:r>
            <a:r>
              <a:rPr kumimoji="0" lang="zh-CN" altLang="en-US" sz="20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ea"/>
                <a:sym typeface="+mn-lt"/>
              </a:rPr>
              <a:t>）类图</a:t>
            </a:r>
          </a:p>
        </p:txBody>
      </p:sp>
      <p:pic>
        <p:nvPicPr>
          <p:cNvPr id="4" name="图片 3">
            <a:extLst>
              <a:ext uri="{FF2B5EF4-FFF2-40B4-BE49-F238E27FC236}">
                <a16:creationId xmlns:a16="http://schemas.microsoft.com/office/drawing/2014/main" id="{26976B23-4555-488D-B150-0DC6E8F6C31E}"/>
              </a:ext>
            </a:extLst>
          </p:cNvPr>
          <p:cNvPicPr/>
          <p:nvPr/>
        </p:nvPicPr>
        <p:blipFill>
          <a:blip r:embed="rId2"/>
          <a:stretch>
            <a:fillRect/>
          </a:stretch>
        </p:blipFill>
        <p:spPr>
          <a:xfrm>
            <a:off x="322289" y="1894716"/>
            <a:ext cx="8537506" cy="4705051"/>
          </a:xfrm>
          <a:prstGeom prst="rect">
            <a:avLst/>
          </a:prstGeom>
          <a:noFill/>
          <a:ln>
            <a:noFill/>
          </a:ln>
        </p:spPr>
      </p:pic>
    </p:spTree>
    <p:extLst>
      <p:ext uri="{BB962C8B-B14F-4D97-AF65-F5344CB8AC3E}">
        <p14:creationId xmlns:p14="http://schemas.microsoft.com/office/powerpoint/2010/main" val="6344738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BDBF8CAC-DC42-4F3E-9671-F6A54C0F964C}"/>
              </a:ext>
            </a:extLst>
          </p:cNvPr>
          <p:cNvSpPr>
            <a:spLocks noGrp="1"/>
          </p:cNvSpPr>
          <p:nvPr>
            <p:ph type="body" sz="quarter" idx="10"/>
          </p:nvPr>
        </p:nvSpPr>
        <p:spPr/>
        <p:txBody>
          <a:bodyPr/>
          <a:lstStyle/>
          <a:p>
            <a:r>
              <a:rPr lang="en-US" altLang="zh-CN" dirty="0"/>
              <a:t>2.1 </a:t>
            </a:r>
            <a:r>
              <a:rPr lang="zh-CN" altLang="en-US" dirty="0"/>
              <a:t>任务和目标</a:t>
            </a:r>
          </a:p>
        </p:txBody>
      </p:sp>
      <p:sp>
        <p:nvSpPr>
          <p:cNvPr id="3" name="文本框 2">
            <a:extLst>
              <a:ext uri="{FF2B5EF4-FFF2-40B4-BE49-F238E27FC236}">
                <a16:creationId xmlns:a16="http://schemas.microsoft.com/office/drawing/2014/main" id="{EE7AB4AD-5846-4954-B6D1-73E6D68DDC42}"/>
              </a:ext>
            </a:extLst>
          </p:cNvPr>
          <p:cNvSpPr txBox="1"/>
          <p:nvPr/>
        </p:nvSpPr>
        <p:spPr>
          <a:xfrm>
            <a:off x="322289" y="979628"/>
            <a:ext cx="10996500" cy="453457"/>
          </a:xfrm>
          <a:prstGeom prst="rect">
            <a:avLst/>
          </a:prstGeom>
          <a:noFill/>
        </p:spPr>
        <p:txBody>
          <a:bodyPr wrap="square" rtlCol="0">
            <a:spAutoFit/>
          </a:bodyPr>
          <a:lstStyle/>
          <a:p>
            <a:pPr marL="0" marR="0" lvl="0" indent="0" algn="l" defTabSz="914377" rtl="0" eaLnBrk="1" fontAlgn="auto" latinLnBrk="0" hangingPunct="1">
              <a:lnSpc>
                <a:spcPct val="130000"/>
              </a:lnSpc>
              <a:spcBef>
                <a:spcPts val="600"/>
              </a:spcBef>
              <a:spcAft>
                <a:spcPts val="0"/>
              </a:spcAft>
              <a:buClrTx/>
              <a:buSzTx/>
              <a:buFontTx/>
              <a:buNone/>
              <a:tabLst/>
              <a:defRPr/>
            </a:pPr>
            <a:r>
              <a:rPr kumimoji="0" lang="zh-CN" altLang="en-US" sz="2000" b="0" i="0" u="none" strike="noStrike" kern="1200" cap="none" spc="0" normalizeH="0" baseline="0" noProof="0" dirty="0">
                <a:ln>
                  <a:noFill/>
                </a:ln>
                <a:solidFill>
                  <a:srgbClr val="000000"/>
                </a:solidFill>
                <a:effectLst/>
                <a:uLnTx/>
                <a:uFillTx/>
                <a:latin typeface="微软雅黑"/>
                <a:ea typeface="微软雅黑"/>
                <a:cs typeface="+mn-cs"/>
              </a:rPr>
              <a:t>（</a:t>
            </a:r>
            <a:r>
              <a:rPr kumimoji="0" lang="en-US" altLang="zh-CN" sz="2000" b="0" i="0" u="none" strike="noStrike" kern="1200" cap="none" spc="0" normalizeH="0" baseline="0" noProof="0" dirty="0">
                <a:ln>
                  <a:noFill/>
                </a:ln>
                <a:solidFill>
                  <a:srgbClr val="000000"/>
                </a:solidFill>
                <a:effectLst/>
                <a:uLnTx/>
                <a:uFillTx/>
                <a:latin typeface="微软雅黑"/>
                <a:ea typeface="微软雅黑"/>
                <a:cs typeface="+mn-cs"/>
              </a:rPr>
              <a:t>2</a:t>
            </a:r>
            <a:r>
              <a:rPr kumimoji="0" lang="zh-CN" altLang="en-US" sz="2000" b="0" i="0" u="none" strike="noStrike" kern="1200" cap="none" spc="0" normalizeH="0" baseline="0" noProof="0" dirty="0">
                <a:ln>
                  <a:noFill/>
                </a:ln>
                <a:solidFill>
                  <a:srgbClr val="000000"/>
                </a:solidFill>
                <a:effectLst/>
                <a:uLnTx/>
                <a:uFillTx/>
                <a:latin typeface="微软雅黑"/>
                <a:ea typeface="微软雅黑"/>
                <a:cs typeface="+mn-cs"/>
              </a:rPr>
              <a:t>）</a:t>
            </a:r>
            <a:r>
              <a:rPr kumimoji="0" lang="en-US" altLang="zh-CN" sz="2000" b="0" i="0" u="none" strike="noStrike" kern="1200" cap="none" spc="0" normalizeH="0" baseline="0" noProof="0" dirty="0">
                <a:ln>
                  <a:noFill/>
                </a:ln>
                <a:solidFill>
                  <a:srgbClr val="000000"/>
                </a:solidFill>
                <a:effectLst/>
                <a:uLnTx/>
                <a:uFillTx/>
                <a:latin typeface="微软雅黑"/>
                <a:ea typeface="微软雅黑"/>
                <a:cs typeface="+mn-cs"/>
              </a:rPr>
              <a:t>ER</a:t>
            </a:r>
            <a:r>
              <a:rPr kumimoji="0" lang="zh-CN" altLang="en-US" sz="2000" b="0" i="0" u="none" strike="noStrike" kern="1200" cap="none" spc="0" normalizeH="0" baseline="0" noProof="0" dirty="0">
                <a:ln>
                  <a:noFill/>
                </a:ln>
                <a:solidFill>
                  <a:srgbClr val="000000"/>
                </a:solidFill>
                <a:effectLst/>
                <a:uLnTx/>
                <a:uFillTx/>
                <a:latin typeface="微软雅黑"/>
                <a:ea typeface="微软雅黑"/>
                <a:cs typeface="+mn-cs"/>
              </a:rPr>
              <a:t>图</a:t>
            </a:r>
            <a:endParaRPr kumimoji="0" lang="zh-CN" altLang="en-US" sz="20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ea"/>
              <a:sym typeface="+mn-lt"/>
            </a:endParaRPr>
          </a:p>
        </p:txBody>
      </p:sp>
      <p:pic>
        <p:nvPicPr>
          <p:cNvPr id="4" name="图片 3" descr="未命名">
            <a:extLst>
              <a:ext uri="{FF2B5EF4-FFF2-40B4-BE49-F238E27FC236}">
                <a16:creationId xmlns:a16="http://schemas.microsoft.com/office/drawing/2014/main" id="{86038D8A-28A7-41B4-AF72-5DA625D52CB0}"/>
              </a:ext>
            </a:extLst>
          </p:cNvPr>
          <p:cNvPicPr/>
          <p:nvPr/>
        </p:nvPicPr>
        <p:blipFill>
          <a:blip r:embed="rId2"/>
          <a:stretch>
            <a:fillRect/>
          </a:stretch>
        </p:blipFill>
        <p:spPr>
          <a:xfrm>
            <a:off x="562104" y="1537523"/>
            <a:ext cx="5533896" cy="5062243"/>
          </a:xfrm>
          <a:prstGeom prst="rect">
            <a:avLst/>
          </a:prstGeom>
        </p:spPr>
      </p:pic>
    </p:spTree>
    <p:extLst>
      <p:ext uri="{BB962C8B-B14F-4D97-AF65-F5344CB8AC3E}">
        <p14:creationId xmlns:p14="http://schemas.microsoft.com/office/powerpoint/2010/main" val="37691111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B3EDE7-48F1-486C-92C8-058C9323FAF4}"/>
              </a:ext>
            </a:extLst>
          </p:cNvPr>
          <p:cNvSpPr>
            <a:spLocks noGrp="1"/>
          </p:cNvSpPr>
          <p:nvPr>
            <p:ph type="title"/>
          </p:nvPr>
        </p:nvSpPr>
        <p:spPr/>
        <p:txBody>
          <a:bodyPr/>
          <a:lstStyle/>
          <a:p>
            <a:r>
              <a:rPr lang="zh-CN" altLang="en-US" dirty="0">
                <a:solidFill>
                  <a:schemeClr val="bg1"/>
                </a:solidFill>
                <a:latin typeface="微软雅黑" panose="020B0503020204020204" pitchFamily="34" charset="-122"/>
                <a:ea typeface="微软雅黑" panose="020B0503020204020204" pitchFamily="34" charset="-122"/>
              </a:rPr>
              <a:t>类图</a:t>
            </a:r>
          </a:p>
        </p:txBody>
      </p:sp>
      <p:sp>
        <p:nvSpPr>
          <p:cNvPr id="7" name="内容占位符 6">
            <a:extLst>
              <a:ext uri="{FF2B5EF4-FFF2-40B4-BE49-F238E27FC236}">
                <a16:creationId xmlns:a16="http://schemas.microsoft.com/office/drawing/2014/main" id="{23EE7628-0542-4807-9CA4-BA1794D62627}"/>
              </a:ext>
            </a:extLst>
          </p:cNvPr>
          <p:cNvSpPr>
            <a:spLocks noGrp="1"/>
          </p:cNvSpPr>
          <p:nvPr>
            <p:ph idx="1"/>
          </p:nvPr>
        </p:nvSpPr>
        <p:spPr/>
        <p:txBody>
          <a:bodyPr/>
          <a:lstStyle/>
          <a:p>
            <a:endParaRPr lang="zh-CN" altLang="en-US" dirty="0"/>
          </a:p>
        </p:txBody>
      </p:sp>
      <p:pic>
        <p:nvPicPr>
          <p:cNvPr id="5" name="图片 4">
            <a:extLst>
              <a:ext uri="{FF2B5EF4-FFF2-40B4-BE49-F238E27FC236}">
                <a16:creationId xmlns:a16="http://schemas.microsoft.com/office/drawing/2014/main" id="{7DB7C2BC-279F-4826-976C-0653C206C9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301200"/>
            <a:ext cx="9269186" cy="5853883"/>
          </a:xfrm>
          <a:prstGeom prst="rect">
            <a:avLst/>
          </a:prstGeom>
        </p:spPr>
      </p:pic>
    </p:spTree>
    <p:extLst>
      <p:ext uri="{BB962C8B-B14F-4D97-AF65-F5344CB8AC3E}">
        <p14:creationId xmlns:p14="http://schemas.microsoft.com/office/powerpoint/2010/main" val="266516492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5"/>
          </p:nvPr>
        </p:nvSpPr>
        <p:spPr/>
        <p:txBody>
          <a:bodyPr/>
          <a:lstStyle/>
          <a:p>
            <a:r>
              <a:rPr kumimoji="1" lang="en-US" altLang="zh-CN" dirty="0"/>
              <a:t>03</a:t>
            </a:r>
            <a:endParaRPr kumimoji="1" lang="zh-CN" altLang="en-US" dirty="0"/>
          </a:p>
        </p:txBody>
      </p:sp>
      <p:sp>
        <p:nvSpPr>
          <p:cNvPr id="3" name="文本占位符 2"/>
          <p:cNvSpPr>
            <a:spLocks noGrp="1"/>
          </p:cNvSpPr>
          <p:nvPr>
            <p:ph type="body" sz="quarter" idx="16"/>
          </p:nvPr>
        </p:nvSpPr>
        <p:spPr/>
        <p:txBody>
          <a:bodyPr/>
          <a:lstStyle/>
          <a:p>
            <a:r>
              <a:rPr kumimoji="1" lang="zh-CN" altLang="en-US" dirty="0"/>
              <a:t>系统详细需求分析</a:t>
            </a:r>
          </a:p>
        </p:txBody>
      </p:sp>
    </p:spTree>
    <p:extLst>
      <p:ext uri="{BB962C8B-B14F-4D97-AF65-F5344CB8AC3E}">
        <p14:creationId xmlns:p14="http://schemas.microsoft.com/office/powerpoint/2010/main" val="1931525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742E8610-D2E7-4693-BD2E-F6579F190FF4}"/>
              </a:ext>
            </a:extLst>
          </p:cNvPr>
          <p:cNvSpPr>
            <a:spLocks noGrp="1"/>
          </p:cNvSpPr>
          <p:nvPr>
            <p:ph type="body" sz="quarter" idx="10"/>
          </p:nvPr>
        </p:nvSpPr>
        <p:spPr/>
        <p:txBody>
          <a:bodyPr/>
          <a:lstStyle/>
          <a:p>
            <a:pPr lvl="0" algn="l" defTabSz="914377">
              <a:lnSpc>
                <a:spcPct val="150000"/>
              </a:lnSpc>
              <a:spcBef>
                <a:spcPts val="600"/>
              </a:spcBef>
              <a:defRPr/>
            </a:pPr>
            <a:r>
              <a:rPr lang="en-US" altLang="zh-CN" b="0" kern="0" dirty="0">
                <a:solidFill>
                  <a:srgbClr val="41C0B8">
                    <a:lumMod val="50000"/>
                  </a:srgbClr>
                </a:solidFill>
                <a:latin typeface="微软雅黑" panose="020B0503020204020204" pitchFamily="34" charset="-122"/>
                <a:ea typeface="微软雅黑" panose="020B0503020204020204" pitchFamily="34" charset="-122"/>
                <a:cs typeface="+mn-ea"/>
                <a:sym typeface="+mn-lt"/>
              </a:rPr>
              <a:t>			3.1 </a:t>
            </a:r>
            <a:r>
              <a:rPr lang="zh-CN" altLang="en-US" b="0" kern="0" dirty="0">
                <a:solidFill>
                  <a:srgbClr val="41C0B8">
                    <a:lumMod val="50000"/>
                  </a:srgbClr>
                </a:solidFill>
                <a:latin typeface="微软雅黑" panose="020B0503020204020204" pitchFamily="34" charset="-122"/>
                <a:ea typeface="微软雅黑" panose="020B0503020204020204" pitchFamily="34" charset="-122"/>
                <a:cs typeface="+mn-ea"/>
                <a:sym typeface="+mn-lt"/>
              </a:rPr>
              <a:t>详细需求分析</a:t>
            </a:r>
            <a:endParaRPr lang="en-US" altLang="zh-CN" b="0" kern="0" dirty="0">
              <a:solidFill>
                <a:srgbClr val="41C0B8">
                  <a:lumMod val="50000"/>
                </a:srgbClr>
              </a:solidFill>
              <a:latin typeface="微软雅黑" panose="020B0503020204020204" pitchFamily="34" charset="-122"/>
              <a:ea typeface="微软雅黑" panose="020B0503020204020204" pitchFamily="34" charset="-122"/>
              <a:cs typeface="+mn-ea"/>
              <a:sym typeface="+mn-lt"/>
            </a:endParaRPr>
          </a:p>
        </p:txBody>
      </p:sp>
      <p:sp>
        <p:nvSpPr>
          <p:cNvPr id="3" name="文本框 2">
            <a:extLst>
              <a:ext uri="{FF2B5EF4-FFF2-40B4-BE49-F238E27FC236}">
                <a16:creationId xmlns:a16="http://schemas.microsoft.com/office/drawing/2014/main" id="{B06CB3EF-3631-44E6-8678-2E96FB2779E4}"/>
              </a:ext>
            </a:extLst>
          </p:cNvPr>
          <p:cNvSpPr txBox="1"/>
          <p:nvPr/>
        </p:nvSpPr>
        <p:spPr>
          <a:xfrm>
            <a:off x="1887657" y="1021279"/>
            <a:ext cx="9438966" cy="5116272"/>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Tx/>
              <a:buNone/>
              <a:tabLst/>
              <a:defRPr/>
            </a:pPr>
            <a:endParaRPr kumimoji="0" lang="en-US" altLang="zh-CN" sz="2000" b="0" i="0" u="none" strike="noStrike" kern="1200" cap="none" spc="0" normalizeH="0" baseline="0" noProof="0" dirty="0">
              <a:ln>
                <a:noFill/>
              </a:ln>
              <a:solidFill>
                <a:srgbClr val="000000"/>
              </a:solidFill>
              <a:effectLst/>
              <a:uLnTx/>
              <a:uFillTx/>
              <a:latin typeface="微软雅黑"/>
              <a:ea typeface="微软雅黑"/>
              <a:cs typeface="+mn-cs"/>
            </a:endParaRPr>
          </a:p>
          <a:p>
            <a:pPr marL="0" marR="0" lvl="0" indent="0" algn="l" defTabSz="914377" rtl="0" eaLnBrk="1" fontAlgn="auto" latinLnBrk="0" hangingPunct="1">
              <a:lnSpc>
                <a:spcPct val="150000"/>
              </a:lnSpc>
              <a:spcBef>
                <a:spcPts val="0"/>
              </a:spcBef>
              <a:spcAft>
                <a:spcPts val="0"/>
              </a:spcAft>
              <a:buClrTx/>
              <a:buSzTx/>
              <a:buFontTx/>
              <a:buNone/>
              <a:tabLst/>
              <a:defRPr/>
            </a:pPr>
            <a:r>
              <a:rPr kumimoji="0" lang="zh-CN" altLang="zh-CN" sz="2000" b="0" i="0" u="none" strike="noStrike" kern="1200" cap="none" spc="0" normalizeH="0" baseline="0" noProof="0" dirty="0">
                <a:ln>
                  <a:noFill/>
                </a:ln>
                <a:solidFill>
                  <a:srgbClr val="000000"/>
                </a:solidFill>
                <a:effectLst/>
                <a:uLnTx/>
                <a:uFillTx/>
                <a:latin typeface="微软雅黑"/>
                <a:ea typeface="微软雅黑"/>
                <a:cs typeface="+mn-cs"/>
              </a:rPr>
              <a:t>详细功能需求分析：</a:t>
            </a:r>
          </a:p>
          <a:p>
            <a:pPr marL="0" marR="0" lvl="0" indent="0" algn="l" defTabSz="914377" rtl="0" eaLnBrk="1" fontAlgn="auto" latinLnBrk="0" hangingPunct="1">
              <a:lnSpc>
                <a:spcPct val="15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000000"/>
                </a:solidFill>
                <a:effectLst/>
                <a:uLnTx/>
                <a:uFillTx/>
                <a:latin typeface="微软雅黑"/>
                <a:ea typeface="微软雅黑"/>
                <a:cs typeface="+mn-cs"/>
              </a:rPr>
              <a:t>i:</a:t>
            </a:r>
            <a:r>
              <a:rPr kumimoji="0" lang="zh-CN" altLang="zh-CN" sz="2000" b="0" i="0" u="none" strike="noStrike" kern="1200" cap="none" spc="0" normalizeH="0" baseline="0" noProof="0" dirty="0">
                <a:ln>
                  <a:noFill/>
                </a:ln>
                <a:solidFill>
                  <a:srgbClr val="000000"/>
                </a:solidFill>
                <a:effectLst/>
                <a:uLnTx/>
                <a:uFillTx/>
                <a:latin typeface="微软雅黑"/>
                <a:ea typeface="微软雅黑"/>
                <a:cs typeface="+mn-cs"/>
              </a:rPr>
              <a:t>商家在我们的平台上架自己的窗口及菜品并填上每道菜所需的制作时间，然后给予我们一定的代金券发放权，我们帮助他们进行宣传他们的窗口。</a:t>
            </a:r>
          </a:p>
          <a:p>
            <a:pPr marL="0" marR="0" lvl="0" indent="0" algn="l" defTabSz="914377" rtl="0" eaLnBrk="1" fontAlgn="auto" latinLnBrk="0" hangingPunct="1">
              <a:lnSpc>
                <a:spcPct val="15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000000"/>
                </a:solidFill>
                <a:effectLst/>
                <a:uLnTx/>
                <a:uFillTx/>
                <a:latin typeface="微软雅黑"/>
                <a:ea typeface="微软雅黑"/>
                <a:cs typeface="+mn-cs"/>
              </a:rPr>
              <a:t>ii:</a:t>
            </a:r>
            <a:r>
              <a:rPr kumimoji="0" lang="zh-CN" altLang="zh-CN" sz="2000" b="0" i="0" u="none" strike="noStrike" kern="1200" cap="none" spc="0" normalizeH="0" baseline="0" noProof="0" dirty="0">
                <a:ln>
                  <a:noFill/>
                </a:ln>
                <a:solidFill>
                  <a:srgbClr val="000000"/>
                </a:solidFill>
                <a:effectLst/>
                <a:uLnTx/>
                <a:uFillTx/>
                <a:latin typeface="微软雅黑"/>
                <a:ea typeface="微软雅黑"/>
                <a:cs typeface="+mn-cs"/>
              </a:rPr>
              <a:t>学生在我们的平台上可以查看食堂每个窗口的排队人数以及等待时间还有各食堂的口碑，然后可以更加精确地根据自己的时间、对菜品质量和价格的要求进行选择自己想要的菜品，然后进行预订。因为堂食往往菜量比外卖大且价格更低，所以学生在一般情况下更愿意堂食。在堂食结束后可以对所点的菜品口味、分量、价格、等待时间进行点评，我们制定了一套较为严谨的评分体系，可以让我们平台的评分更加真实。虽然严谨的评分体系可能会使用户评分过程变得繁琐，但我们还设置了积分、代金券奖励机制来鼓励学生评论和点赞他人的优秀评论。</a:t>
            </a:r>
          </a:p>
        </p:txBody>
      </p:sp>
    </p:spTree>
    <p:extLst>
      <p:ext uri="{BB962C8B-B14F-4D97-AF65-F5344CB8AC3E}">
        <p14:creationId xmlns:p14="http://schemas.microsoft.com/office/powerpoint/2010/main" val="3162101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742E8610-D2E7-4693-BD2E-F6579F190FF4}"/>
              </a:ext>
            </a:extLst>
          </p:cNvPr>
          <p:cNvSpPr>
            <a:spLocks noGrp="1"/>
          </p:cNvSpPr>
          <p:nvPr>
            <p:ph type="body" sz="quarter" idx="10"/>
          </p:nvPr>
        </p:nvSpPr>
        <p:spPr/>
        <p:txBody>
          <a:bodyPr/>
          <a:lstStyle/>
          <a:p>
            <a:r>
              <a:rPr lang="en-US" altLang="zh-CN" b="0" kern="0" dirty="0">
                <a:solidFill>
                  <a:srgbClr val="41C0B8">
                    <a:lumMod val="50000"/>
                  </a:srgbClr>
                </a:solidFill>
                <a:latin typeface="微软雅黑" panose="020B0503020204020204" pitchFamily="34" charset="-122"/>
                <a:ea typeface="微软雅黑" panose="020B0503020204020204" pitchFamily="34" charset="-122"/>
                <a:cs typeface="+mn-ea"/>
                <a:sym typeface="+mn-lt"/>
              </a:rPr>
              <a:t>3.1 </a:t>
            </a:r>
            <a:r>
              <a:rPr lang="zh-CN" altLang="en-US" b="0" kern="0" dirty="0">
                <a:solidFill>
                  <a:srgbClr val="41C0B8">
                    <a:lumMod val="50000"/>
                  </a:srgbClr>
                </a:solidFill>
                <a:latin typeface="微软雅黑" panose="020B0503020204020204" pitchFamily="34" charset="-122"/>
                <a:ea typeface="微软雅黑" panose="020B0503020204020204" pitchFamily="34" charset="-122"/>
                <a:cs typeface="+mn-ea"/>
                <a:sym typeface="+mn-lt"/>
              </a:rPr>
              <a:t>详细需求分析</a:t>
            </a:r>
            <a:endParaRPr lang="zh-CN" altLang="en-US" dirty="0"/>
          </a:p>
        </p:txBody>
      </p:sp>
      <p:sp>
        <p:nvSpPr>
          <p:cNvPr id="3" name="文本框 2">
            <a:extLst>
              <a:ext uri="{FF2B5EF4-FFF2-40B4-BE49-F238E27FC236}">
                <a16:creationId xmlns:a16="http://schemas.microsoft.com/office/drawing/2014/main" id="{B06CB3EF-3631-44E6-8678-2E96FB2779E4}"/>
              </a:ext>
            </a:extLst>
          </p:cNvPr>
          <p:cNvSpPr txBox="1"/>
          <p:nvPr/>
        </p:nvSpPr>
        <p:spPr>
          <a:xfrm>
            <a:off x="1887657" y="1581718"/>
            <a:ext cx="9438966" cy="4654608"/>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000000"/>
                </a:solidFill>
                <a:effectLst/>
                <a:uLnTx/>
                <a:uFillTx/>
                <a:latin typeface="微软雅黑"/>
                <a:ea typeface="微软雅黑"/>
                <a:cs typeface="+mn-cs"/>
              </a:rPr>
              <a:t>详细性能需求分析：</a:t>
            </a:r>
          </a:p>
          <a:p>
            <a:pPr marL="0" marR="0" lvl="0" indent="0" algn="l" defTabSz="914377" rtl="0" eaLnBrk="1" fontAlgn="auto" latinLnBrk="0" hangingPunct="1">
              <a:lnSpc>
                <a:spcPct val="15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000000"/>
                </a:solidFill>
                <a:effectLst/>
                <a:uLnTx/>
                <a:uFillTx/>
                <a:latin typeface="微软雅黑"/>
                <a:ea typeface="微软雅黑"/>
                <a:cs typeface="+mn-cs"/>
              </a:rPr>
              <a:t>i: </a:t>
            </a:r>
            <a:r>
              <a:rPr kumimoji="0" lang="zh-CN" altLang="en-US" sz="2000" b="0" i="0" u="none" strike="noStrike" kern="1200" cap="none" spc="0" normalizeH="0" baseline="0" noProof="0" dirty="0">
                <a:ln>
                  <a:noFill/>
                </a:ln>
                <a:solidFill>
                  <a:srgbClr val="000000"/>
                </a:solidFill>
                <a:effectLst/>
                <a:uLnTx/>
                <a:uFillTx/>
                <a:latin typeface="微软雅黑"/>
                <a:ea typeface="微软雅黑"/>
                <a:cs typeface="+mn-cs"/>
              </a:rPr>
              <a:t>易用性指标分析</a:t>
            </a:r>
            <a:r>
              <a:rPr kumimoji="0" lang="en-US" altLang="zh-CN" sz="2000" b="0" i="0" u="none" strike="noStrike" kern="1200" cap="none" spc="0" normalizeH="0" baseline="0" noProof="0" dirty="0">
                <a:ln>
                  <a:noFill/>
                </a:ln>
                <a:solidFill>
                  <a:srgbClr val="000000"/>
                </a:solidFill>
                <a:effectLst/>
                <a:uLnTx/>
                <a:uFillTx/>
                <a:latin typeface="微软雅黑"/>
                <a:ea typeface="微软雅黑"/>
                <a:cs typeface="+mn-cs"/>
              </a:rPr>
              <a:t>:</a:t>
            </a:r>
            <a:r>
              <a:rPr kumimoji="0" lang="en-US" altLang="zh-CN" sz="2000" b="0" i="0" u="none" strike="noStrike" kern="1200" cap="none" spc="0" normalizeH="0" baseline="0" noProof="0" dirty="0" err="1">
                <a:ln>
                  <a:noFill/>
                </a:ln>
                <a:solidFill>
                  <a:srgbClr val="000000"/>
                </a:solidFill>
                <a:effectLst/>
                <a:uLnTx/>
                <a:uFillTx/>
                <a:latin typeface="微软雅黑"/>
                <a:ea typeface="微软雅黑"/>
                <a:cs typeface="+mn-cs"/>
              </a:rPr>
              <a:t>i</a:t>
            </a:r>
            <a:r>
              <a:rPr kumimoji="0" lang="zh-CN" altLang="en-US" sz="2000" b="0" i="0" u="none" strike="noStrike" kern="1200" cap="none" spc="0" normalizeH="0" baseline="0" noProof="0" dirty="0">
                <a:ln>
                  <a:noFill/>
                </a:ln>
                <a:solidFill>
                  <a:srgbClr val="000000"/>
                </a:solidFill>
                <a:effectLst/>
                <a:uLnTx/>
                <a:uFillTx/>
                <a:latin typeface="微软雅黑"/>
                <a:ea typeface="微软雅黑"/>
                <a:cs typeface="+mn-cs"/>
              </a:rPr>
              <a:t>食堂平台设计与开发的目的是为了提高学生前往食堂就餐的效率，为不同的参与者用户提供实用的功能，所以系统必须贴近实际的应用流程，尽量符合用户的操作习惯，真正做到帮助用户提高活动参与和管理效率。同时还应该考虑到不同操作者的手机使用水平不同，在系统的设计时要注重易用性，使大多数的使用者都可以较好地使用系统。</a:t>
            </a:r>
          </a:p>
          <a:p>
            <a:pPr marL="0" marR="0" lvl="0" indent="0" algn="l" defTabSz="914377" rtl="0" eaLnBrk="1" fontAlgn="auto" latinLnBrk="0" hangingPunct="1">
              <a:lnSpc>
                <a:spcPct val="15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000000"/>
                </a:solidFill>
                <a:effectLst/>
                <a:uLnTx/>
                <a:uFillTx/>
                <a:latin typeface="微软雅黑"/>
                <a:ea typeface="微软雅黑"/>
                <a:cs typeface="+mn-cs"/>
              </a:rPr>
              <a:t>ii: </a:t>
            </a:r>
            <a:r>
              <a:rPr kumimoji="0" lang="zh-CN" altLang="en-US" sz="2000" b="0" i="0" u="none" strike="noStrike" kern="1200" cap="none" spc="0" normalizeH="0" baseline="0" noProof="0" dirty="0">
                <a:ln>
                  <a:noFill/>
                </a:ln>
                <a:solidFill>
                  <a:srgbClr val="000000"/>
                </a:solidFill>
                <a:effectLst/>
                <a:uLnTx/>
                <a:uFillTx/>
                <a:latin typeface="微软雅黑"/>
                <a:ea typeface="微软雅黑"/>
                <a:cs typeface="+mn-cs"/>
              </a:rPr>
              <a:t>可扩展性指标分析</a:t>
            </a:r>
            <a:r>
              <a:rPr kumimoji="0" lang="en-US" altLang="zh-CN" sz="2000" b="0" i="0" u="none" strike="noStrike" kern="1200" cap="none" spc="0" normalizeH="0" baseline="0" noProof="0" dirty="0">
                <a:ln>
                  <a:noFill/>
                </a:ln>
                <a:solidFill>
                  <a:srgbClr val="000000"/>
                </a:solidFill>
                <a:effectLst/>
                <a:uLnTx/>
                <a:uFillTx/>
                <a:latin typeface="微软雅黑"/>
                <a:ea typeface="微软雅黑"/>
                <a:cs typeface="+mn-cs"/>
              </a:rPr>
              <a:t>:</a:t>
            </a:r>
            <a:r>
              <a:rPr kumimoji="0" lang="en-US" altLang="zh-CN" sz="2000" b="0" i="0" u="none" strike="noStrike" kern="1200" cap="none" spc="0" normalizeH="0" baseline="0" noProof="0" dirty="0" err="1">
                <a:ln>
                  <a:noFill/>
                </a:ln>
                <a:solidFill>
                  <a:srgbClr val="000000"/>
                </a:solidFill>
                <a:effectLst/>
                <a:uLnTx/>
                <a:uFillTx/>
                <a:latin typeface="微软雅黑"/>
                <a:ea typeface="微软雅黑"/>
                <a:cs typeface="+mn-cs"/>
              </a:rPr>
              <a:t>i</a:t>
            </a:r>
            <a:r>
              <a:rPr kumimoji="0" lang="zh-CN" altLang="en-US" sz="2000" b="0" i="0" u="none" strike="noStrike" kern="1200" cap="none" spc="0" normalizeH="0" baseline="0" noProof="0" dirty="0">
                <a:ln>
                  <a:noFill/>
                </a:ln>
                <a:solidFill>
                  <a:srgbClr val="000000"/>
                </a:solidFill>
                <a:effectLst/>
                <a:uLnTx/>
                <a:uFillTx/>
                <a:latin typeface="微软雅黑"/>
                <a:ea typeface="微软雅黑"/>
                <a:cs typeface="+mn-cs"/>
              </a:rPr>
              <a:t>食堂平台目前的设计是以当前需求为目标的，但是由于顾客需求，商家需求可能会希望使用时添加更多功能，为了更好地服务用户，必须要考虑到系统的扩展性问题，要达到增加新功能模块时不会对原有系统架构和功能模块造成太大影响的目标，同时又能够根据实际需求的变化对系统的功能进行扩展。</a:t>
            </a:r>
          </a:p>
        </p:txBody>
      </p:sp>
    </p:spTree>
    <p:extLst>
      <p:ext uri="{BB962C8B-B14F-4D97-AF65-F5344CB8AC3E}">
        <p14:creationId xmlns:p14="http://schemas.microsoft.com/office/powerpoint/2010/main" val="209609677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742E8610-D2E7-4693-BD2E-F6579F190FF4}"/>
              </a:ext>
            </a:extLst>
          </p:cNvPr>
          <p:cNvSpPr>
            <a:spLocks noGrp="1"/>
          </p:cNvSpPr>
          <p:nvPr>
            <p:ph type="body" sz="quarter" idx="10"/>
          </p:nvPr>
        </p:nvSpPr>
        <p:spPr/>
        <p:txBody>
          <a:bodyPr/>
          <a:lstStyle/>
          <a:p>
            <a:r>
              <a:rPr lang="en-US" altLang="zh-CN" b="0" kern="0" dirty="0">
                <a:solidFill>
                  <a:srgbClr val="41C0B8">
                    <a:lumMod val="50000"/>
                  </a:srgbClr>
                </a:solidFill>
                <a:latin typeface="微软雅黑" panose="020B0503020204020204" pitchFamily="34" charset="-122"/>
                <a:ea typeface="微软雅黑" panose="020B0503020204020204" pitchFamily="34" charset="-122"/>
                <a:cs typeface="+mn-ea"/>
                <a:sym typeface="+mn-lt"/>
              </a:rPr>
              <a:t>3.1 </a:t>
            </a:r>
            <a:r>
              <a:rPr lang="zh-CN" altLang="en-US" b="0" kern="0" dirty="0">
                <a:solidFill>
                  <a:srgbClr val="41C0B8">
                    <a:lumMod val="50000"/>
                  </a:srgbClr>
                </a:solidFill>
                <a:latin typeface="微软雅黑" panose="020B0503020204020204" pitchFamily="34" charset="-122"/>
                <a:ea typeface="微软雅黑" panose="020B0503020204020204" pitchFamily="34" charset="-122"/>
                <a:cs typeface="+mn-ea"/>
                <a:sym typeface="+mn-lt"/>
              </a:rPr>
              <a:t>详细需求分析</a:t>
            </a:r>
            <a:endParaRPr lang="zh-CN" altLang="en-US" dirty="0"/>
          </a:p>
        </p:txBody>
      </p:sp>
      <p:sp>
        <p:nvSpPr>
          <p:cNvPr id="3" name="文本框 2">
            <a:extLst>
              <a:ext uri="{FF2B5EF4-FFF2-40B4-BE49-F238E27FC236}">
                <a16:creationId xmlns:a16="http://schemas.microsoft.com/office/drawing/2014/main" id="{B06CB3EF-3631-44E6-8678-2E96FB2779E4}"/>
              </a:ext>
            </a:extLst>
          </p:cNvPr>
          <p:cNvSpPr txBox="1"/>
          <p:nvPr/>
        </p:nvSpPr>
        <p:spPr>
          <a:xfrm>
            <a:off x="1887657" y="1581718"/>
            <a:ext cx="9438966" cy="2346283"/>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000000"/>
                </a:solidFill>
                <a:effectLst/>
                <a:uLnTx/>
                <a:uFillTx/>
                <a:latin typeface="微软雅黑"/>
                <a:ea typeface="微软雅黑"/>
                <a:cs typeface="+mn-cs"/>
              </a:rPr>
              <a:t>iii: </a:t>
            </a:r>
            <a:r>
              <a:rPr kumimoji="0" lang="zh-CN" altLang="en-US" sz="2000" b="0" i="0" u="none" strike="noStrike" kern="1200" cap="none" spc="0" normalizeH="0" baseline="0" noProof="0" dirty="0">
                <a:ln>
                  <a:noFill/>
                </a:ln>
                <a:solidFill>
                  <a:srgbClr val="000000"/>
                </a:solidFill>
                <a:effectLst/>
                <a:uLnTx/>
                <a:uFillTx/>
                <a:latin typeface="微软雅黑"/>
                <a:ea typeface="微软雅黑"/>
                <a:cs typeface="+mn-cs"/>
              </a:rPr>
              <a:t>系统健壮性指标分析</a:t>
            </a:r>
            <a:r>
              <a:rPr kumimoji="0" lang="en-US" altLang="zh-CN" sz="2000" b="0" i="0" u="none" strike="noStrike" kern="1200" cap="none" spc="0" normalizeH="0" baseline="0" noProof="0" dirty="0">
                <a:ln>
                  <a:noFill/>
                </a:ln>
                <a:solidFill>
                  <a:srgbClr val="000000"/>
                </a:solidFill>
                <a:effectLst/>
                <a:uLnTx/>
                <a:uFillTx/>
                <a:latin typeface="微软雅黑"/>
                <a:ea typeface="微软雅黑"/>
                <a:cs typeface="+mn-cs"/>
              </a:rPr>
              <a:t>:</a:t>
            </a:r>
            <a:r>
              <a:rPr kumimoji="0" lang="zh-CN" altLang="en-US" sz="2000" b="0" i="0" u="none" strike="noStrike" kern="1200" cap="none" spc="0" normalizeH="0" baseline="0" noProof="0" dirty="0">
                <a:ln>
                  <a:noFill/>
                </a:ln>
                <a:solidFill>
                  <a:srgbClr val="000000"/>
                </a:solidFill>
                <a:effectLst/>
                <a:uLnTx/>
                <a:uFillTx/>
                <a:latin typeface="微软雅黑"/>
                <a:ea typeface="微软雅黑"/>
                <a:cs typeface="+mn-cs"/>
              </a:rPr>
              <a:t>系统的健壮性也包括系统的稳定性，功能强大的系统如果在运行的过程中时常出现问题，也会对用户造成较大的困扰，所以必须要提高系统的稳定性。同时，用户在对系统进行操作时，由于各种原因会进行误操作，或者输入错误的数据等，系统应能够对这些情况进行处理，系统应保证个别模块出现问题不会对其他模块造成影响。</a:t>
            </a:r>
          </a:p>
        </p:txBody>
      </p:sp>
    </p:spTree>
    <p:extLst>
      <p:ext uri="{BB962C8B-B14F-4D97-AF65-F5344CB8AC3E}">
        <p14:creationId xmlns:p14="http://schemas.microsoft.com/office/powerpoint/2010/main" val="228002167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5"/>
          </p:nvPr>
        </p:nvSpPr>
        <p:spPr/>
        <p:txBody>
          <a:bodyPr/>
          <a:lstStyle/>
          <a:p>
            <a:r>
              <a:rPr kumimoji="1" lang="en-US" altLang="zh-CN" dirty="0"/>
              <a:t>04</a:t>
            </a:r>
            <a:endParaRPr kumimoji="1" lang="zh-CN" altLang="en-US" dirty="0"/>
          </a:p>
        </p:txBody>
      </p:sp>
      <p:sp>
        <p:nvSpPr>
          <p:cNvPr id="3" name="文本占位符 2"/>
          <p:cNvSpPr>
            <a:spLocks noGrp="1"/>
          </p:cNvSpPr>
          <p:nvPr>
            <p:ph type="body" sz="quarter" idx="16"/>
          </p:nvPr>
        </p:nvSpPr>
        <p:spPr/>
        <p:txBody>
          <a:bodyPr/>
          <a:lstStyle/>
          <a:p>
            <a:r>
              <a:rPr kumimoji="1" lang="zh-CN" altLang="en-US" dirty="0"/>
              <a:t>系统详细设计</a:t>
            </a:r>
          </a:p>
        </p:txBody>
      </p:sp>
    </p:spTree>
    <p:extLst>
      <p:ext uri="{BB962C8B-B14F-4D97-AF65-F5344CB8AC3E}">
        <p14:creationId xmlns:p14="http://schemas.microsoft.com/office/powerpoint/2010/main" val="653468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86C1C41E-55D7-4056-A7DA-23B81C36A39D}"/>
              </a:ext>
            </a:extLst>
          </p:cNvPr>
          <p:cNvSpPr>
            <a:spLocks noGrp="1"/>
          </p:cNvSpPr>
          <p:nvPr>
            <p:ph type="body" sz="quarter" idx="10"/>
          </p:nvPr>
        </p:nvSpPr>
        <p:spPr/>
        <p:txBody>
          <a:bodyPr/>
          <a:lstStyle/>
          <a:p>
            <a:r>
              <a:rPr lang="zh-CN" altLang="en-US" dirty="0"/>
              <a:t>系统详细设计</a:t>
            </a:r>
          </a:p>
        </p:txBody>
      </p:sp>
      <p:sp>
        <p:nvSpPr>
          <p:cNvPr id="3" name="文本框 2">
            <a:extLst>
              <a:ext uri="{FF2B5EF4-FFF2-40B4-BE49-F238E27FC236}">
                <a16:creationId xmlns:a16="http://schemas.microsoft.com/office/drawing/2014/main" id="{B8BBD7BE-CD9C-432D-8361-8026D6FE5716}"/>
              </a:ext>
            </a:extLst>
          </p:cNvPr>
          <p:cNvSpPr txBox="1"/>
          <p:nvPr/>
        </p:nvSpPr>
        <p:spPr>
          <a:xfrm>
            <a:off x="1887656" y="1581718"/>
            <a:ext cx="4117727" cy="2900281"/>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srgbClr val="A0CD4E">
                    <a:lumMod val="50000"/>
                  </a:srgbClr>
                </a:solidFill>
                <a:effectLst/>
                <a:uLnTx/>
                <a:uFillTx/>
                <a:latin typeface="微软雅黑"/>
                <a:ea typeface="微软雅黑"/>
                <a:cs typeface="+mn-cs"/>
              </a:rPr>
              <a:t>4.1 </a:t>
            </a:r>
            <a:r>
              <a:rPr kumimoji="0" lang="zh-CN" altLang="en-US" sz="2400" b="0" i="0" u="none" strike="noStrike" kern="1200" cap="none" spc="0" normalizeH="0" baseline="0" noProof="0" dirty="0">
                <a:ln>
                  <a:noFill/>
                </a:ln>
                <a:solidFill>
                  <a:srgbClr val="A0CD4E">
                    <a:lumMod val="50000"/>
                  </a:srgbClr>
                </a:solidFill>
                <a:effectLst/>
                <a:uLnTx/>
                <a:uFillTx/>
                <a:latin typeface="微软雅黑"/>
                <a:ea typeface="微软雅黑"/>
                <a:cs typeface="+mn-cs"/>
              </a:rPr>
              <a:t>系统程序代码架构设计</a:t>
            </a:r>
            <a:endParaRPr kumimoji="0" lang="en-US" altLang="zh-CN" sz="2400" b="0" i="0" u="none" strike="noStrike" kern="1200" cap="none" spc="0" normalizeH="0" baseline="0" noProof="0" dirty="0">
              <a:ln>
                <a:noFill/>
              </a:ln>
              <a:solidFill>
                <a:srgbClr val="A0CD4E">
                  <a:lumMod val="50000"/>
                </a:srgbClr>
              </a:solidFill>
              <a:effectLst/>
              <a:uLnTx/>
              <a:uFillTx/>
              <a:latin typeface="微软雅黑"/>
              <a:ea typeface="微软雅黑"/>
              <a:cs typeface="+mn-cs"/>
            </a:endParaRPr>
          </a:p>
          <a:p>
            <a:pPr marL="0" marR="0" lvl="0" indent="0" algn="l" defTabSz="914377" rtl="0" eaLnBrk="1" fontAlgn="auto" latinLnBrk="0" hangingPunct="1">
              <a:lnSpc>
                <a:spcPct val="15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000000"/>
                </a:solidFill>
                <a:effectLst/>
                <a:uLnTx/>
                <a:uFillTx/>
                <a:latin typeface="微软雅黑"/>
                <a:ea typeface="微软雅黑"/>
                <a:cs typeface="+mn-cs"/>
              </a:rPr>
              <a:t>系统采用三层架构模型，将应用系统划分为用户界面表示层、业务逻辑层、数据访问层，以及</a:t>
            </a:r>
            <a:r>
              <a:rPr kumimoji="0" lang="en-US" altLang="zh-CN" sz="2000" b="0" i="0" u="none" strike="noStrike" kern="1200" cap="none" spc="0" normalizeH="0" baseline="0" noProof="0" dirty="0">
                <a:ln>
                  <a:noFill/>
                </a:ln>
                <a:solidFill>
                  <a:srgbClr val="000000"/>
                </a:solidFill>
                <a:effectLst/>
                <a:uLnTx/>
                <a:uFillTx/>
                <a:latin typeface="微软雅黑"/>
                <a:ea typeface="微软雅黑"/>
                <a:cs typeface="+mn-cs"/>
              </a:rPr>
              <a:t>Entity Class</a:t>
            </a:r>
            <a:r>
              <a:rPr kumimoji="0" lang="zh-CN" altLang="en-US" sz="2000" b="0" i="0" u="none" strike="noStrike" kern="1200" cap="none" spc="0" normalizeH="0" baseline="0" noProof="0" dirty="0">
                <a:ln>
                  <a:noFill/>
                </a:ln>
                <a:solidFill>
                  <a:srgbClr val="000000"/>
                </a:solidFill>
                <a:effectLst/>
                <a:uLnTx/>
                <a:uFillTx/>
                <a:latin typeface="微软雅黑"/>
                <a:ea typeface="微软雅黑"/>
                <a:cs typeface="+mn-cs"/>
              </a:rPr>
              <a:t>实体类、</a:t>
            </a:r>
            <a:r>
              <a:rPr kumimoji="0" lang="en-US" altLang="zh-CN" sz="2000" b="0" i="0" u="none" strike="noStrike" kern="1200" cap="none" spc="0" normalizeH="0" baseline="0" noProof="0" dirty="0">
                <a:ln>
                  <a:noFill/>
                </a:ln>
                <a:solidFill>
                  <a:srgbClr val="000000"/>
                </a:solidFill>
                <a:effectLst/>
                <a:uLnTx/>
                <a:uFillTx/>
                <a:latin typeface="微软雅黑"/>
                <a:ea typeface="微软雅黑"/>
                <a:cs typeface="+mn-cs"/>
              </a:rPr>
              <a:t>Common</a:t>
            </a:r>
            <a:r>
              <a:rPr kumimoji="0" lang="zh-CN" altLang="en-US" sz="2000" b="0" i="0" u="none" strike="noStrike" kern="1200" cap="none" spc="0" normalizeH="0" baseline="0" noProof="0" dirty="0">
                <a:ln>
                  <a:noFill/>
                </a:ln>
                <a:solidFill>
                  <a:srgbClr val="000000"/>
                </a:solidFill>
                <a:effectLst/>
                <a:uLnTx/>
                <a:uFillTx/>
                <a:latin typeface="微软雅黑"/>
                <a:ea typeface="微软雅黑"/>
                <a:cs typeface="+mn-cs"/>
              </a:rPr>
              <a:t>类库组成，各层的关系如右图所示：</a:t>
            </a:r>
          </a:p>
        </p:txBody>
      </p:sp>
      <p:pic>
        <p:nvPicPr>
          <p:cNvPr id="4" name="图片 3" descr="详细设计说明书（三层） - 杨元 - 杨元的博客">
            <a:extLst>
              <a:ext uri="{FF2B5EF4-FFF2-40B4-BE49-F238E27FC236}">
                <a16:creationId xmlns:a16="http://schemas.microsoft.com/office/drawing/2014/main" id="{6FDE2D2C-B523-4CD6-85C7-23EDD13BE8ED}"/>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6607140" y="1210964"/>
            <a:ext cx="5302783" cy="4895206"/>
          </a:xfrm>
          <a:prstGeom prst="rect">
            <a:avLst/>
          </a:prstGeom>
          <a:noFill/>
          <a:ln>
            <a:noFill/>
          </a:ln>
        </p:spPr>
      </p:pic>
    </p:spTree>
    <p:extLst>
      <p:ext uri="{BB962C8B-B14F-4D97-AF65-F5344CB8AC3E}">
        <p14:creationId xmlns:p14="http://schemas.microsoft.com/office/powerpoint/2010/main" val="80540422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86C1C41E-55D7-4056-A7DA-23B81C36A39D}"/>
              </a:ext>
            </a:extLst>
          </p:cNvPr>
          <p:cNvSpPr>
            <a:spLocks noGrp="1"/>
          </p:cNvSpPr>
          <p:nvPr>
            <p:ph type="body" sz="quarter" idx="10"/>
          </p:nvPr>
        </p:nvSpPr>
        <p:spPr/>
        <p:txBody>
          <a:bodyPr/>
          <a:lstStyle/>
          <a:p>
            <a:r>
              <a:rPr lang="zh-CN" altLang="en-US" dirty="0"/>
              <a:t>系统详细设计</a:t>
            </a:r>
          </a:p>
        </p:txBody>
      </p:sp>
      <p:sp>
        <p:nvSpPr>
          <p:cNvPr id="3" name="文本框 2">
            <a:extLst>
              <a:ext uri="{FF2B5EF4-FFF2-40B4-BE49-F238E27FC236}">
                <a16:creationId xmlns:a16="http://schemas.microsoft.com/office/drawing/2014/main" id="{B8BBD7BE-CD9C-432D-8361-8026D6FE5716}"/>
              </a:ext>
            </a:extLst>
          </p:cNvPr>
          <p:cNvSpPr txBox="1"/>
          <p:nvPr/>
        </p:nvSpPr>
        <p:spPr>
          <a:xfrm>
            <a:off x="1365815" y="1298829"/>
            <a:ext cx="9477633" cy="5300938"/>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srgbClr val="A0CD4E">
                    <a:lumMod val="50000"/>
                  </a:srgbClr>
                </a:solidFill>
                <a:effectLst/>
                <a:uLnTx/>
                <a:uFillTx/>
                <a:latin typeface="微软雅黑"/>
                <a:ea typeface="微软雅黑"/>
                <a:cs typeface="+mn-cs"/>
              </a:rPr>
              <a:t>4.1.1 </a:t>
            </a:r>
            <a:r>
              <a:rPr kumimoji="0" lang="zh-CN" altLang="en-US" sz="2400" b="0" i="0" u="none" strike="noStrike" kern="1200" cap="none" spc="0" normalizeH="0" baseline="0" noProof="0" dirty="0">
                <a:ln>
                  <a:noFill/>
                </a:ln>
                <a:solidFill>
                  <a:srgbClr val="A0CD4E">
                    <a:lumMod val="50000"/>
                  </a:srgbClr>
                </a:solidFill>
                <a:effectLst/>
                <a:uLnTx/>
                <a:uFillTx/>
                <a:latin typeface="微软雅黑"/>
                <a:ea typeface="微软雅黑"/>
                <a:cs typeface="+mn-cs"/>
              </a:rPr>
              <a:t>用户界面表示层</a:t>
            </a:r>
            <a:endParaRPr kumimoji="0" lang="en-US" altLang="zh-CN" sz="2400" b="0" i="0" u="none" strike="noStrike" kern="1200" cap="none" spc="0" normalizeH="0" baseline="0" noProof="0" dirty="0">
              <a:ln>
                <a:noFill/>
              </a:ln>
              <a:solidFill>
                <a:srgbClr val="A0CD4E">
                  <a:lumMod val="50000"/>
                </a:srgbClr>
              </a:solidFill>
              <a:effectLst/>
              <a:uLnTx/>
              <a:uFillTx/>
              <a:latin typeface="微软雅黑"/>
              <a:ea typeface="微软雅黑"/>
              <a:cs typeface="+mn-cs"/>
            </a:endParaRPr>
          </a:p>
          <a:p>
            <a:pPr marL="0" marR="0" lvl="0" indent="0" algn="l" defTabSz="914377" rtl="0" eaLnBrk="1" fontAlgn="auto" latinLnBrk="0" hangingPunct="1">
              <a:lnSpc>
                <a:spcPct val="15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000000"/>
                </a:solidFill>
                <a:effectLst/>
                <a:uLnTx/>
                <a:uFillTx/>
                <a:latin typeface="微软雅黑"/>
                <a:ea typeface="微软雅黑"/>
                <a:cs typeface="+mn-cs"/>
              </a:rPr>
              <a:t>负责与用户进行交互，显示、接受数据，与此同时，做一些简单逻辑处理，如：输入数据有效性判断、显示各种异常、处理</a:t>
            </a:r>
            <a:r>
              <a:rPr kumimoji="0" lang="en-US" altLang="zh-CN" sz="2000" b="0" i="0" u="none" strike="noStrike" kern="1200" cap="none" spc="0" normalizeH="0" baseline="0" noProof="0" dirty="0">
                <a:ln>
                  <a:noFill/>
                </a:ln>
                <a:solidFill>
                  <a:srgbClr val="000000"/>
                </a:solidFill>
                <a:effectLst/>
                <a:uLnTx/>
                <a:uFillTx/>
                <a:latin typeface="微软雅黑"/>
                <a:ea typeface="微软雅黑"/>
                <a:cs typeface="+mn-cs"/>
              </a:rPr>
              <a:t>Dataset</a:t>
            </a:r>
            <a:r>
              <a:rPr kumimoji="0" lang="zh-CN" altLang="en-US" sz="2000" b="0" i="0" u="none" strike="noStrike" kern="1200" cap="none" spc="0" normalizeH="0" baseline="0" noProof="0" dirty="0">
                <a:ln>
                  <a:noFill/>
                </a:ln>
                <a:solidFill>
                  <a:srgbClr val="000000"/>
                </a:solidFill>
                <a:effectLst/>
                <a:uLnTx/>
                <a:uFillTx/>
                <a:latin typeface="微软雅黑"/>
                <a:ea typeface="微软雅黑"/>
                <a:cs typeface="+mn-cs"/>
              </a:rPr>
              <a:t>记录集数据。它只与</a:t>
            </a:r>
            <a:r>
              <a:rPr kumimoji="0" lang="en-US" altLang="zh-CN" sz="2000" b="0" i="0" u="none" strike="noStrike" kern="1200" cap="none" spc="0" normalizeH="0" baseline="0" noProof="0" dirty="0">
                <a:ln>
                  <a:noFill/>
                </a:ln>
                <a:solidFill>
                  <a:srgbClr val="000000"/>
                </a:solidFill>
                <a:effectLst/>
                <a:uLnTx/>
                <a:uFillTx/>
                <a:latin typeface="微软雅黑"/>
                <a:ea typeface="微软雅黑"/>
                <a:cs typeface="+mn-cs"/>
              </a:rPr>
              <a:t>BLL(Business Logic Layer)</a:t>
            </a:r>
            <a:r>
              <a:rPr kumimoji="0" lang="zh-CN" altLang="en-US" sz="2000" b="0" i="0" u="none" strike="noStrike" kern="1200" cap="none" spc="0" normalizeH="0" baseline="0" noProof="0" dirty="0">
                <a:ln>
                  <a:noFill/>
                </a:ln>
                <a:solidFill>
                  <a:srgbClr val="000000"/>
                </a:solidFill>
                <a:effectLst/>
                <a:uLnTx/>
                <a:uFillTx/>
                <a:latin typeface="微软雅黑"/>
                <a:ea typeface="微软雅黑"/>
                <a:cs typeface="+mn-cs"/>
              </a:rPr>
              <a:t>业务逻辑层、</a:t>
            </a:r>
            <a:r>
              <a:rPr kumimoji="0" lang="en-US" altLang="zh-CN" sz="2000" b="0" i="0" u="none" strike="noStrike" kern="1200" cap="none" spc="0" normalizeH="0" baseline="0" noProof="0" dirty="0">
                <a:ln>
                  <a:noFill/>
                </a:ln>
                <a:solidFill>
                  <a:srgbClr val="000000"/>
                </a:solidFill>
                <a:effectLst/>
                <a:uLnTx/>
                <a:uFillTx/>
                <a:latin typeface="微软雅黑"/>
                <a:ea typeface="微软雅黑"/>
                <a:cs typeface="+mn-cs"/>
              </a:rPr>
              <a:t>Entity Class</a:t>
            </a:r>
            <a:r>
              <a:rPr kumimoji="0" lang="zh-CN" altLang="en-US" sz="2000" b="0" i="0" u="none" strike="noStrike" kern="1200" cap="none" spc="0" normalizeH="0" baseline="0" noProof="0" dirty="0">
                <a:ln>
                  <a:noFill/>
                </a:ln>
                <a:solidFill>
                  <a:srgbClr val="000000"/>
                </a:solidFill>
                <a:effectLst/>
                <a:uLnTx/>
                <a:uFillTx/>
                <a:latin typeface="微软雅黑"/>
                <a:ea typeface="微软雅黑"/>
                <a:cs typeface="+mn-cs"/>
              </a:rPr>
              <a:t>实体类两个项目发生关联，可能与</a:t>
            </a:r>
            <a:r>
              <a:rPr kumimoji="0" lang="en-US" altLang="zh-CN" sz="2000" b="0" i="0" u="none" strike="noStrike" kern="1200" cap="none" spc="0" normalizeH="0" baseline="0" noProof="0" dirty="0">
                <a:ln>
                  <a:noFill/>
                </a:ln>
                <a:solidFill>
                  <a:srgbClr val="000000"/>
                </a:solidFill>
                <a:effectLst/>
                <a:uLnTx/>
                <a:uFillTx/>
                <a:latin typeface="微软雅黑"/>
                <a:ea typeface="微软雅黑"/>
                <a:cs typeface="+mn-cs"/>
              </a:rPr>
              <a:t>Common</a:t>
            </a:r>
            <a:r>
              <a:rPr kumimoji="0" lang="zh-CN" altLang="en-US" sz="2000" b="0" i="0" u="none" strike="noStrike" kern="1200" cap="none" spc="0" normalizeH="0" baseline="0" noProof="0" dirty="0">
                <a:ln>
                  <a:noFill/>
                </a:ln>
                <a:solidFill>
                  <a:srgbClr val="000000"/>
                </a:solidFill>
                <a:effectLst/>
                <a:uLnTx/>
                <a:uFillTx/>
                <a:latin typeface="微软雅黑"/>
                <a:ea typeface="微软雅黑"/>
                <a:cs typeface="+mn-cs"/>
              </a:rPr>
              <a:t>类库发生关联。</a:t>
            </a:r>
            <a:endParaRPr kumimoji="0" lang="en-US" altLang="zh-CN" sz="2000" b="0" i="0" u="none" strike="noStrike" kern="1200" cap="none" spc="0" normalizeH="0" baseline="0" noProof="0" dirty="0">
              <a:ln>
                <a:noFill/>
              </a:ln>
              <a:solidFill>
                <a:srgbClr val="000000"/>
              </a:solidFill>
              <a:effectLst/>
              <a:uLnTx/>
              <a:uFillTx/>
              <a:latin typeface="微软雅黑"/>
              <a:ea typeface="微软雅黑"/>
              <a:cs typeface="+mn-cs"/>
            </a:endParaRPr>
          </a:p>
          <a:p>
            <a:pPr marL="0" marR="0" lvl="0" indent="0" algn="l" defTabSz="914377" rtl="0" eaLnBrk="1" fontAlgn="auto" latinLnBrk="0" hangingPunct="1">
              <a:lnSpc>
                <a:spcPct val="15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srgbClr val="A0CD4E">
                    <a:lumMod val="50000"/>
                  </a:srgbClr>
                </a:solidFill>
                <a:effectLst/>
                <a:uLnTx/>
                <a:uFillTx/>
                <a:latin typeface="微软雅黑"/>
                <a:ea typeface="微软雅黑"/>
                <a:cs typeface="+mn-cs"/>
              </a:rPr>
              <a:t>4.1.2 </a:t>
            </a:r>
            <a:r>
              <a:rPr kumimoji="0" lang="zh-CN" altLang="en-US" sz="2400" b="0" i="0" u="none" strike="noStrike" kern="1200" cap="none" spc="0" normalizeH="0" baseline="0" noProof="0" dirty="0">
                <a:ln>
                  <a:noFill/>
                </a:ln>
                <a:solidFill>
                  <a:srgbClr val="A0CD4E">
                    <a:lumMod val="50000"/>
                  </a:srgbClr>
                </a:solidFill>
                <a:effectLst/>
                <a:uLnTx/>
                <a:uFillTx/>
                <a:latin typeface="微软雅黑"/>
                <a:ea typeface="微软雅黑"/>
                <a:cs typeface="+mn-cs"/>
              </a:rPr>
              <a:t>业务逻辑层</a:t>
            </a:r>
            <a:endParaRPr kumimoji="0" lang="en-US" altLang="zh-CN" sz="2400" b="0" i="0" u="none" strike="noStrike" kern="1200" cap="none" spc="0" normalizeH="0" baseline="0" noProof="0" dirty="0">
              <a:ln>
                <a:noFill/>
              </a:ln>
              <a:solidFill>
                <a:srgbClr val="A0CD4E">
                  <a:lumMod val="50000"/>
                </a:srgbClr>
              </a:solidFill>
              <a:effectLst/>
              <a:uLnTx/>
              <a:uFillTx/>
              <a:latin typeface="微软雅黑"/>
              <a:ea typeface="微软雅黑"/>
              <a:cs typeface="+mn-cs"/>
            </a:endParaRPr>
          </a:p>
          <a:p>
            <a:pPr marL="0" marR="0" lvl="0" indent="0" algn="l" defTabSz="914377" rtl="0" eaLnBrk="1" fontAlgn="auto" latinLnBrk="0" hangingPunct="1">
              <a:lnSpc>
                <a:spcPct val="15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000000"/>
                </a:solidFill>
                <a:effectLst/>
                <a:uLnTx/>
                <a:uFillTx/>
                <a:latin typeface="微软雅黑"/>
                <a:ea typeface="微软雅黑"/>
                <a:cs typeface="+mn-cs"/>
              </a:rPr>
              <a:t>业务逻辑层是整个系统的核心，它承担了所有的逻辑判断，实现了程序的功能，它是灵活的。</a:t>
            </a:r>
            <a:r>
              <a:rPr kumimoji="0" lang="en-US" altLang="zh-CN" sz="2000" b="0" i="0" u="none" strike="noStrike" kern="1200" cap="none" spc="0" normalizeH="0" baseline="0" noProof="0" dirty="0">
                <a:ln>
                  <a:noFill/>
                </a:ln>
                <a:solidFill>
                  <a:srgbClr val="000000"/>
                </a:solidFill>
                <a:effectLst/>
                <a:uLnTx/>
                <a:uFillTx/>
                <a:latin typeface="微软雅黑"/>
                <a:ea typeface="微软雅黑"/>
                <a:cs typeface="+mn-cs"/>
              </a:rPr>
              <a:t>BLL</a:t>
            </a:r>
            <a:r>
              <a:rPr kumimoji="0" lang="zh-CN" altLang="en-US" sz="2000" b="0" i="0" u="none" strike="noStrike" kern="1200" cap="none" spc="0" normalizeH="0" baseline="0" noProof="0" dirty="0">
                <a:ln>
                  <a:noFill/>
                </a:ln>
                <a:solidFill>
                  <a:srgbClr val="000000"/>
                </a:solidFill>
                <a:effectLst/>
                <a:uLnTx/>
                <a:uFillTx/>
                <a:latin typeface="微软雅黑"/>
                <a:ea typeface="微软雅黑"/>
                <a:cs typeface="+mn-cs"/>
              </a:rPr>
              <a:t>层既是调用者，又是被调用者，因此，要适当的进行设计达到解耦的效果。</a:t>
            </a:r>
            <a:r>
              <a:rPr kumimoji="0" lang="en-US" altLang="zh-CN" sz="2000" b="0" i="0" u="none" strike="noStrike" kern="1200" cap="none" spc="0" normalizeH="0" baseline="0" noProof="0" dirty="0">
                <a:ln>
                  <a:noFill/>
                </a:ln>
                <a:solidFill>
                  <a:srgbClr val="000000"/>
                </a:solidFill>
                <a:effectLst/>
                <a:uLnTx/>
                <a:uFillTx/>
                <a:latin typeface="微软雅黑"/>
                <a:ea typeface="微软雅黑"/>
                <a:cs typeface="+mn-cs"/>
              </a:rPr>
              <a:t>BLL</a:t>
            </a:r>
            <a:r>
              <a:rPr kumimoji="0" lang="zh-CN" altLang="en-US" sz="2000" b="0" i="0" u="none" strike="noStrike" kern="1200" cap="none" spc="0" normalizeH="0" baseline="0" noProof="0" dirty="0">
                <a:ln>
                  <a:noFill/>
                </a:ln>
                <a:solidFill>
                  <a:srgbClr val="000000"/>
                </a:solidFill>
                <a:effectLst/>
                <a:uLnTx/>
                <a:uFillTx/>
                <a:latin typeface="微软雅黑"/>
                <a:ea typeface="微软雅黑"/>
                <a:cs typeface="+mn-cs"/>
              </a:rPr>
              <a:t>层只关联</a:t>
            </a:r>
            <a:r>
              <a:rPr kumimoji="0" lang="en-US" altLang="zh-CN" sz="2000" b="0" i="0" u="none" strike="noStrike" kern="1200" cap="none" spc="0" normalizeH="0" baseline="0" noProof="0" dirty="0">
                <a:ln>
                  <a:noFill/>
                </a:ln>
                <a:solidFill>
                  <a:srgbClr val="000000"/>
                </a:solidFill>
                <a:effectLst/>
                <a:uLnTx/>
                <a:uFillTx/>
                <a:latin typeface="微软雅黑"/>
                <a:ea typeface="微软雅黑"/>
                <a:cs typeface="+mn-cs"/>
              </a:rPr>
              <a:t>DAL</a:t>
            </a:r>
            <a:r>
              <a:rPr kumimoji="0" lang="zh-CN" altLang="en-US" sz="2000" b="0" i="0" u="none" strike="noStrike" kern="1200" cap="none" spc="0" normalizeH="0" baseline="0" noProof="0" dirty="0">
                <a:ln>
                  <a:noFill/>
                </a:ln>
                <a:solidFill>
                  <a:srgbClr val="000000"/>
                </a:solidFill>
                <a:effectLst/>
                <a:uLnTx/>
                <a:uFillTx/>
                <a:latin typeface="微软雅黑"/>
                <a:ea typeface="微软雅黑"/>
                <a:cs typeface="+mn-cs"/>
              </a:rPr>
              <a:t>层和实体类，可能关联</a:t>
            </a:r>
            <a:r>
              <a:rPr kumimoji="0" lang="en-US" altLang="zh-CN" sz="2000" b="0" i="0" u="none" strike="noStrike" kern="1200" cap="none" spc="0" normalizeH="0" baseline="0" noProof="0" dirty="0">
                <a:ln>
                  <a:noFill/>
                </a:ln>
                <a:solidFill>
                  <a:srgbClr val="000000"/>
                </a:solidFill>
                <a:effectLst/>
                <a:uLnTx/>
                <a:uFillTx/>
                <a:latin typeface="微软雅黑"/>
                <a:ea typeface="微软雅黑"/>
                <a:cs typeface="+mn-cs"/>
              </a:rPr>
              <a:t>Common</a:t>
            </a:r>
            <a:r>
              <a:rPr kumimoji="0" lang="zh-CN" altLang="en-US" sz="2000" b="0" i="0" u="none" strike="noStrike" kern="1200" cap="none" spc="0" normalizeH="0" baseline="0" noProof="0" dirty="0">
                <a:ln>
                  <a:noFill/>
                </a:ln>
                <a:solidFill>
                  <a:srgbClr val="000000"/>
                </a:solidFill>
                <a:effectLst/>
                <a:uLnTx/>
                <a:uFillTx/>
                <a:latin typeface="微软雅黑"/>
                <a:ea typeface="微软雅黑"/>
                <a:cs typeface="+mn-cs"/>
              </a:rPr>
              <a:t>类库。虽然</a:t>
            </a:r>
            <a:r>
              <a:rPr kumimoji="0" lang="en-US" altLang="zh-CN" sz="2000" b="0" i="0" u="none" strike="noStrike" kern="1200" cap="none" spc="0" normalizeH="0" baseline="0" noProof="0" dirty="0">
                <a:ln>
                  <a:noFill/>
                </a:ln>
                <a:solidFill>
                  <a:srgbClr val="000000"/>
                </a:solidFill>
                <a:effectLst/>
                <a:uLnTx/>
                <a:uFillTx/>
                <a:latin typeface="微软雅黑"/>
                <a:ea typeface="微软雅黑"/>
                <a:cs typeface="+mn-cs"/>
              </a:rPr>
              <a:t>BLL</a:t>
            </a:r>
            <a:r>
              <a:rPr kumimoji="0" lang="zh-CN" altLang="en-US" sz="2000" b="0" i="0" u="none" strike="noStrike" kern="1200" cap="none" spc="0" normalizeH="0" baseline="0" noProof="0" dirty="0">
                <a:ln>
                  <a:noFill/>
                </a:ln>
                <a:solidFill>
                  <a:srgbClr val="000000"/>
                </a:solidFill>
                <a:effectLst/>
                <a:uLnTx/>
                <a:uFillTx/>
                <a:latin typeface="微软雅黑"/>
                <a:ea typeface="微软雅黑"/>
                <a:cs typeface="+mn-cs"/>
              </a:rPr>
              <a:t>层被</a:t>
            </a:r>
            <a:r>
              <a:rPr kumimoji="0" lang="en-US" altLang="zh-CN" sz="2000" b="0" i="0" u="none" strike="noStrike" kern="1200" cap="none" spc="0" normalizeH="0" baseline="0" noProof="0" dirty="0">
                <a:ln>
                  <a:noFill/>
                </a:ln>
                <a:solidFill>
                  <a:srgbClr val="000000"/>
                </a:solidFill>
                <a:effectLst/>
                <a:uLnTx/>
                <a:uFillTx/>
                <a:latin typeface="微软雅黑"/>
                <a:ea typeface="微软雅黑"/>
                <a:cs typeface="+mn-cs"/>
              </a:rPr>
              <a:t>U</a:t>
            </a:r>
            <a:r>
              <a:rPr kumimoji="0" lang="zh-CN" altLang="en-US" sz="2000" b="0" i="0" u="none" strike="noStrike" kern="1200" cap="none" spc="0" normalizeH="0" baseline="0" noProof="0" dirty="0">
                <a:ln>
                  <a:noFill/>
                </a:ln>
                <a:solidFill>
                  <a:srgbClr val="000000"/>
                </a:solidFill>
                <a:effectLst/>
                <a:uLnTx/>
                <a:uFillTx/>
                <a:latin typeface="微软雅黑"/>
                <a:ea typeface="微软雅黑"/>
                <a:cs typeface="+mn-cs"/>
              </a:rPr>
              <a:t>层调用，但是</a:t>
            </a:r>
            <a:r>
              <a:rPr kumimoji="0" lang="en-US" altLang="zh-CN" sz="2000" b="0" i="0" u="none" strike="noStrike" kern="1200" cap="none" spc="0" normalizeH="0" baseline="0" noProof="0" dirty="0">
                <a:ln>
                  <a:noFill/>
                </a:ln>
                <a:solidFill>
                  <a:srgbClr val="000000"/>
                </a:solidFill>
                <a:effectLst/>
                <a:uLnTx/>
                <a:uFillTx/>
                <a:latin typeface="微软雅黑"/>
                <a:ea typeface="微软雅黑"/>
                <a:cs typeface="+mn-cs"/>
              </a:rPr>
              <a:t>BLL</a:t>
            </a:r>
            <a:r>
              <a:rPr kumimoji="0" lang="zh-CN" altLang="en-US" sz="2000" b="0" i="0" u="none" strike="noStrike" kern="1200" cap="none" spc="0" normalizeH="0" baseline="0" noProof="0" dirty="0">
                <a:ln>
                  <a:noFill/>
                </a:ln>
                <a:solidFill>
                  <a:srgbClr val="000000"/>
                </a:solidFill>
                <a:effectLst/>
                <a:uLnTx/>
                <a:uFillTx/>
                <a:latin typeface="微软雅黑"/>
                <a:ea typeface="微软雅黑"/>
                <a:cs typeface="+mn-cs"/>
              </a:rPr>
              <a:t>层无需关心</a:t>
            </a:r>
            <a:r>
              <a:rPr kumimoji="0" lang="en-US" altLang="zh-CN" sz="2000" b="0" i="0" u="none" strike="noStrike" kern="1200" cap="none" spc="0" normalizeH="0" baseline="0" noProof="0" dirty="0">
                <a:ln>
                  <a:noFill/>
                </a:ln>
                <a:solidFill>
                  <a:srgbClr val="000000"/>
                </a:solidFill>
                <a:effectLst/>
                <a:uLnTx/>
                <a:uFillTx/>
                <a:latin typeface="微软雅黑"/>
                <a:ea typeface="微软雅黑"/>
                <a:cs typeface="+mn-cs"/>
              </a:rPr>
              <a:t>UI</a:t>
            </a:r>
            <a:r>
              <a:rPr kumimoji="0" lang="zh-CN" altLang="en-US" sz="2000" b="0" i="0" u="none" strike="noStrike" kern="1200" cap="none" spc="0" normalizeH="0" baseline="0" noProof="0" dirty="0">
                <a:ln>
                  <a:noFill/>
                </a:ln>
                <a:solidFill>
                  <a:srgbClr val="000000"/>
                </a:solidFill>
                <a:effectLst/>
                <a:uLnTx/>
                <a:uFillTx/>
                <a:latin typeface="微软雅黑"/>
                <a:ea typeface="微软雅黑"/>
                <a:cs typeface="+mn-cs"/>
              </a:rPr>
              <a:t>层的情况。数据库中每个表都对应一个</a:t>
            </a:r>
            <a:r>
              <a:rPr kumimoji="0" lang="en-US" altLang="zh-CN" sz="2000" b="0" i="0" u="none" strike="noStrike" kern="1200" cap="none" spc="0" normalizeH="0" baseline="0" noProof="0" dirty="0">
                <a:ln>
                  <a:noFill/>
                </a:ln>
                <a:solidFill>
                  <a:srgbClr val="000000"/>
                </a:solidFill>
                <a:effectLst/>
                <a:uLnTx/>
                <a:uFillTx/>
                <a:latin typeface="微软雅黑"/>
                <a:ea typeface="微软雅黑"/>
                <a:cs typeface="+mn-cs"/>
              </a:rPr>
              <a:t>BLL</a:t>
            </a:r>
            <a:r>
              <a:rPr kumimoji="0" lang="zh-CN" altLang="en-US" sz="2000" b="0" i="0" u="none" strike="noStrike" kern="1200" cap="none" spc="0" normalizeH="0" baseline="0" noProof="0" dirty="0">
                <a:ln>
                  <a:noFill/>
                </a:ln>
                <a:solidFill>
                  <a:srgbClr val="000000"/>
                </a:solidFill>
                <a:effectLst/>
                <a:uLnTx/>
                <a:uFillTx/>
                <a:latin typeface="微软雅黑"/>
                <a:ea typeface="微软雅黑"/>
                <a:cs typeface="+mn-cs"/>
              </a:rPr>
              <a:t>类，为了达到解耦效果，</a:t>
            </a:r>
            <a:r>
              <a:rPr kumimoji="0" lang="en-US" altLang="zh-CN" sz="2000" b="0" i="0" u="none" strike="noStrike" kern="1200" cap="none" spc="0" normalizeH="0" baseline="0" noProof="0" dirty="0">
                <a:ln>
                  <a:noFill/>
                </a:ln>
                <a:solidFill>
                  <a:srgbClr val="000000"/>
                </a:solidFill>
                <a:effectLst/>
                <a:uLnTx/>
                <a:uFillTx/>
                <a:latin typeface="微软雅黑"/>
                <a:ea typeface="微软雅黑"/>
                <a:cs typeface="+mn-cs"/>
              </a:rPr>
              <a:t>BLL</a:t>
            </a:r>
            <a:r>
              <a:rPr kumimoji="0" lang="zh-CN" altLang="en-US" sz="2000" b="0" i="0" u="none" strike="noStrike" kern="1200" cap="none" spc="0" normalizeH="0" baseline="0" noProof="0" dirty="0">
                <a:ln>
                  <a:noFill/>
                </a:ln>
                <a:solidFill>
                  <a:srgbClr val="000000"/>
                </a:solidFill>
                <a:effectLst/>
                <a:uLnTx/>
                <a:uFillTx/>
                <a:latin typeface="微软雅黑"/>
                <a:ea typeface="微软雅黑"/>
                <a:cs typeface="+mn-cs"/>
              </a:rPr>
              <a:t>类不能直接调用其他表的</a:t>
            </a:r>
            <a:r>
              <a:rPr kumimoji="0" lang="en-US" altLang="zh-CN" sz="2000" b="0" i="0" u="none" strike="noStrike" kern="1200" cap="none" spc="0" normalizeH="0" baseline="0" noProof="0" dirty="0">
                <a:ln>
                  <a:noFill/>
                </a:ln>
                <a:solidFill>
                  <a:srgbClr val="000000"/>
                </a:solidFill>
                <a:effectLst/>
                <a:uLnTx/>
                <a:uFillTx/>
                <a:latin typeface="微软雅黑"/>
                <a:ea typeface="微软雅黑"/>
                <a:cs typeface="+mn-cs"/>
              </a:rPr>
              <a:t>DAL</a:t>
            </a:r>
            <a:r>
              <a:rPr kumimoji="0" lang="zh-CN" altLang="en-US" sz="2000" b="0" i="0" u="none" strike="noStrike" kern="1200" cap="none" spc="0" normalizeH="0" baseline="0" noProof="0" dirty="0">
                <a:ln>
                  <a:noFill/>
                </a:ln>
                <a:solidFill>
                  <a:srgbClr val="000000"/>
                </a:solidFill>
                <a:effectLst/>
                <a:uLnTx/>
                <a:uFillTx/>
                <a:latin typeface="微软雅黑"/>
                <a:ea typeface="微软雅黑"/>
                <a:cs typeface="+mn-cs"/>
              </a:rPr>
              <a:t>类，可以</a:t>
            </a:r>
            <a:r>
              <a:rPr kumimoji="0" lang="en-US" altLang="zh-CN" sz="2000" b="0" i="0" u="none" strike="noStrike" kern="1200" cap="none" spc="0" normalizeH="0" baseline="0" noProof="0" dirty="0">
                <a:ln>
                  <a:noFill/>
                </a:ln>
                <a:solidFill>
                  <a:srgbClr val="000000"/>
                </a:solidFill>
                <a:effectLst/>
                <a:uLnTx/>
                <a:uFillTx/>
                <a:latin typeface="微软雅黑"/>
                <a:ea typeface="微软雅黑"/>
                <a:cs typeface="+mn-cs"/>
              </a:rPr>
              <a:t>BLL</a:t>
            </a:r>
            <a:r>
              <a:rPr kumimoji="0" lang="zh-CN" altLang="en-US" sz="2000" b="0" i="0" u="none" strike="noStrike" kern="1200" cap="none" spc="0" normalizeH="0" baseline="0" noProof="0" dirty="0">
                <a:ln>
                  <a:noFill/>
                </a:ln>
                <a:solidFill>
                  <a:srgbClr val="000000"/>
                </a:solidFill>
                <a:effectLst/>
                <a:uLnTx/>
                <a:uFillTx/>
                <a:latin typeface="微软雅黑"/>
                <a:ea typeface="微软雅黑"/>
                <a:cs typeface="+mn-cs"/>
              </a:rPr>
              <a:t>类之间相互调用。</a:t>
            </a:r>
            <a:endParaRPr kumimoji="0" lang="en-US" altLang="zh-CN" sz="2400" b="0" i="0" u="none" strike="noStrike" kern="1200" cap="none" spc="0" normalizeH="0" baseline="0" noProof="0" dirty="0">
              <a:ln>
                <a:noFill/>
              </a:ln>
              <a:solidFill>
                <a:srgbClr val="A0CD4E">
                  <a:lumMod val="50000"/>
                </a:srgbClr>
              </a:solidFill>
              <a:effectLst/>
              <a:uLnTx/>
              <a:uFillTx/>
              <a:latin typeface="微软雅黑"/>
              <a:ea typeface="微软雅黑"/>
              <a:cs typeface="+mn-cs"/>
            </a:endParaRPr>
          </a:p>
        </p:txBody>
      </p:sp>
    </p:spTree>
    <p:extLst>
      <p:ext uri="{BB962C8B-B14F-4D97-AF65-F5344CB8AC3E}">
        <p14:creationId xmlns:p14="http://schemas.microsoft.com/office/powerpoint/2010/main" val="21861809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86C1C41E-55D7-4056-A7DA-23B81C36A39D}"/>
              </a:ext>
            </a:extLst>
          </p:cNvPr>
          <p:cNvSpPr>
            <a:spLocks noGrp="1"/>
          </p:cNvSpPr>
          <p:nvPr>
            <p:ph type="body" sz="quarter" idx="10"/>
          </p:nvPr>
        </p:nvSpPr>
        <p:spPr/>
        <p:txBody>
          <a:bodyPr/>
          <a:lstStyle/>
          <a:p>
            <a:r>
              <a:rPr lang="zh-CN" altLang="en-US" dirty="0"/>
              <a:t>系统详细设计</a:t>
            </a:r>
          </a:p>
        </p:txBody>
      </p:sp>
      <p:sp>
        <p:nvSpPr>
          <p:cNvPr id="3" name="文本框 2">
            <a:extLst>
              <a:ext uri="{FF2B5EF4-FFF2-40B4-BE49-F238E27FC236}">
                <a16:creationId xmlns:a16="http://schemas.microsoft.com/office/drawing/2014/main" id="{B8BBD7BE-CD9C-432D-8361-8026D6FE5716}"/>
              </a:ext>
            </a:extLst>
          </p:cNvPr>
          <p:cNvSpPr txBox="1"/>
          <p:nvPr/>
        </p:nvSpPr>
        <p:spPr>
          <a:xfrm>
            <a:off x="1868323" y="1581718"/>
            <a:ext cx="9477633" cy="4377609"/>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srgbClr val="A0CD4E">
                    <a:lumMod val="50000"/>
                  </a:srgbClr>
                </a:solidFill>
                <a:effectLst/>
                <a:uLnTx/>
                <a:uFillTx/>
                <a:latin typeface="微软雅黑"/>
                <a:ea typeface="微软雅黑"/>
                <a:cs typeface="+mn-cs"/>
              </a:rPr>
              <a:t>4.1.3 </a:t>
            </a:r>
            <a:r>
              <a:rPr kumimoji="0" lang="zh-CN" altLang="en-US" sz="2400" b="0" i="0" u="none" strike="noStrike" kern="1200" cap="none" spc="0" normalizeH="0" baseline="0" noProof="0" dirty="0">
                <a:ln>
                  <a:noFill/>
                </a:ln>
                <a:solidFill>
                  <a:srgbClr val="A0CD4E">
                    <a:lumMod val="50000"/>
                  </a:srgbClr>
                </a:solidFill>
                <a:effectLst/>
                <a:uLnTx/>
                <a:uFillTx/>
                <a:latin typeface="微软雅黑"/>
                <a:ea typeface="微软雅黑"/>
                <a:cs typeface="+mn-cs"/>
              </a:rPr>
              <a:t>数据访问层</a:t>
            </a:r>
            <a:endParaRPr kumimoji="0" lang="en-US" altLang="zh-CN" sz="2400" b="0" i="0" u="none" strike="noStrike" kern="1200" cap="none" spc="0" normalizeH="0" baseline="0" noProof="0" dirty="0">
              <a:ln>
                <a:noFill/>
              </a:ln>
              <a:solidFill>
                <a:srgbClr val="A0CD4E">
                  <a:lumMod val="50000"/>
                </a:srgbClr>
              </a:solidFill>
              <a:effectLst/>
              <a:uLnTx/>
              <a:uFillTx/>
              <a:latin typeface="微软雅黑"/>
              <a:ea typeface="微软雅黑"/>
              <a:cs typeface="+mn-cs"/>
            </a:endParaRPr>
          </a:p>
          <a:p>
            <a:pPr marL="0" marR="0" lvl="0" indent="0" algn="l" defTabSz="914377" rtl="0" eaLnBrk="1" fontAlgn="auto" latinLnBrk="0" hangingPunct="1">
              <a:lnSpc>
                <a:spcPct val="15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000000"/>
                </a:solidFill>
                <a:effectLst/>
                <a:uLnTx/>
                <a:uFillTx/>
                <a:latin typeface="微软雅黑"/>
                <a:ea typeface="微软雅黑"/>
                <a:cs typeface="+mn-cs"/>
              </a:rPr>
              <a:t>提供数据访问的接口，没有任何逻辑。在接口中对数据库操作语句进行组合装配。</a:t>
            </a:r>
            <a:r>
              <a:rPr kumimoji="0" lang="en-US" altLang="zh-CN" sz="2000" b="0" i="0" u="none" strike="noStrike" kern="1200" cap="none" spc="0" normalizeH="0" baseline="0" noProof="0" dirty="0">
                <a:ln>
                  <a:noFill/>
                </a:ln>
                <a:solidFill>
                  <a:srgbClr val="000000"/>
                </a:solidFill>
                <a:effectLst/>
                <a:uLnTx/>
                <a:uFillTx/>
                <a:latin typeface="微软雅黑"/>
                <a:ea typeface="微软雅黑"/>
                <a:cs typeface="+mn-cs"/>
              </a:rPr>
              <a:t>DAL</a:t>
            </a:r>
            <a:r>
              <a:rPr kumimoji="0" lang="zh-CN" altLang="en-US" sz="2000" b="0" i="0" u="none" strike="noStrike" kern="1200" cap="none" spc="0" normalizeH="0" baseline="0" noProof="0" dirty="0">
                <a:ln>
                  <a:noFill/>
                </a:ln>
                <a:solidFill>
                  <a:srgbClr val="000000"/>
                </a:solidFill>
                <a:effectLst/>
                <a:uLnTx/>
                <a:uFillTx/>
                <a:latin typeface="微软雅黑"/>
                <a:ea typeface="微软雅黑"/>
                <a:cs typeface="+mn-cs"/>
              </a:rPr>
              <a:t>层一般关联</a:t>
            </a:r>
            <a:r>
              <a:rPr kumimoji="0" lang="en-US" altLang="zh-CN" sz="2000" b="0" i="0" u="none" strike="noStrike" kern="1200" cap="none" spc="0" normalizeH="0" baseline="0" noProof="0" dirty="0">
                <a:ln>
                  <a:noFill/>
                </a:ln>
                <a:solidFill>
                  <a:srgbClr val="000000"/>
                </a:solidFill>
                <a:effectLst/>
                <a:uLnTx/>
                <a:uFillTx/>
                <a:latin typeface="微软雅黑"/>
                <a:ea typeface="微软雅黑"/>
                <a:cs typeface="+mn-cs"/>
              </a:rPr>
              <a:t>Common</a:t>
            </a:r>
            <a:r>
              <a:rPr kumimoji="0" lang="zh-CN" altLang="en-US" sz="2000" b="0" i="0" u="none" strike="noStrike" kern="1200" cap="none" spc="0" normalizeH="0" baseline="0" noProof="0" dirty="0">
                <a:ln>
                  <a:noFill/>
                </a:ln>
                <a:solidFill>
                  <a:srgbClr val="000000"/>
                </a:solidFill>
                <a:effectLst/>
                <a:uLnTx/>
                <a:uFillTx/>
                <a:latin typeface="微软雅黑"/>
                <a:ea typeface="微软雅黑"/>
                <a:cs typeface="+mn-cs"/>
              </a:rPr>
              <a:t>类库中的最底层，最基础的数据库类（比如：链接数据库），必须关联</a:t>
            </a:r>
            <a:r>
              <a:rPr kumimoji="0" lang="en-US" altLang="zh-CN" sz="2000" b="0" i="0" u="none" strike="noStrike" kern="1200" cap="none" spc="0" normalizeH="0" baseline="0" noProof="0" dirty="0">
                <a:ln>
                  <a:noFill/>
                </a:ln>
                <a:solidFill>
                  <a:srgbClr val="000000"/>
                </a:solidFill>
                <a:effectLst/>
                <a:uLnTx/>
                <a:uFillTx/>
                <a:latin typeface="微软雅黑"/>
                <a:ea typeface="微软雅黑"/>
                <a:cs typeface="+mn-cs"/>
              </a:rPr>
              <a:t>Entity Class</a:t>
            </a:r>
            <a:r>
              <a:rPr kumimoji="0" lang="zh-CN" altLang="en-US" sz="2000" b="0" i="0" u="none" strike="noStrike" kern="1200" cap="none" spc="0" normalizeH="0" baseline="0" noProof="0" dirty="0">
                <a:ln>
                  <a:noFill/>
                </a:ln>
                <a:solidFill>
                  <a:srgbClr val="000000"/>
                </a:solidFill>
                <a:effectLst/>
                <a:uLnTx/>
                <a:uFillTx/>
                <a:latin typeface="微软雅黑"/>
                <a:ea typeface="微软雅黑"/>
                <a:cs typeface="+mn-cs"/>
              </a:rPr>
              <a:t>实体类项目。</a:t>
            </a:r>
            <a:r>
              <a:rPr kumimoji="0" lang="en-US" altLang="zh-CN" sz="2000" b="0" i="0" u="none" strike="noStrike" kern="1200" cap="none" spc="0" normalizeH="0" baseline="0" noProof="0" dirty="0">
                <a:ln>
                  <a:noFill/>
                </a:ln>
                <a:solidFill>
                  <a:srgbClr val="000000"/>
                </a:solidFill>
                <a:effectLst/>
                <a:uLnTx/>
                <a:uFillTx/>
                <a:latin typeface="微软雅黑"/>
                <a:ea typeface="微软雅黑"/>
                <a:cs typeface="+mn-cs"/>
              </a:rPr>
              <a:t>DAL</a:t>
            </a:r>
            <a:r>
              <a:rPr kumimoji="0" lang="zh-CN" altLang="en-US" sz="2000" b="0" i="0" u="none" strike="noStrike" kern="1200" cap="none" spc="0" normalizeH="0" baseline="0" noProof="0" dirty="0">
                <a:ln>
                  <a:noFill/>
                </a:ln>
                <a:solidFill>
                  <a:srgbClr val="000000"/>
                </a:solidFill>
                <a:effectLst/>
                <a:uLnTx/>
                <a:uFillTx/>
                <a:latin typeface="微软雅黑"/>
                <a:ea typeface="微软雅黑"/>
                <a:cs typeface="+mn-cs"/>
              </a:rPr>
              <a:t>层只是数据库的管理者，但不是访问者，不直接与数据库发生关联。数据库中每个表都对应一个</a:t>
            </a:r>
            <a:r>
              <a:rPr kumimoji="0" lang="en-US" altLang="zh-CN" sz="2000" b="0" i="0" u="none" strike="noStrike" kern="1200" cap="none" spc="0" normalizeH="0" baseline="0" noProof="0" dirty="0">
                <a:ln>
                  <a:noFill/>
                </a:ln>
                <a:solidFill>
                  <a:srgbClr val="000000"/>
                </a:solidFill>
                <a:effectLst/>
                <a:uLnTx/>
                <a:uFillTx/>
                <a:latin typeface="微软雅黑"/>
                <a:ea typeface="微软雅黑"/>
                <a:cs typeface="+mn-cs"/>
              </a:rPr>
              <a:t>DAL</a:t>
            </a:r>
            <a:r>
              <a:rPr kumimoji="0" lang="zh-CN" altLang="en-US" sz="2000" b="0" i="0" u="none" strike="noStrike" kern="1200" cap="none" spc="0" normalizeH="0" baseline="0" noProof="0" dirty="0">
                <a:ln>
                  <a:noFill/>
                </a:ln>
                <a:solidFill>
                  <a:srgbClr val="000000"/>
                </a:solidFill>
                <a:effectLst/>
                <a:uLnTx/>
                <a:uFillTx/>
                <a:latin typeface="微软雅黑"/>
                <a:ea typeface="微软雅黑"/>
                <a:cs typeface="+mn-cs"/>
              </a:rPr>
              <a:t>层的接口</a:t>
            </a:r>
            <a:r>
              <a:rPr kumimoji="0" lang="en-US" altLang="zh-CN" sz="2000" b="0" i="0" u="none" strike="noStrike" kern="1200" cap="none" spc="0" normalizeH="0" baseline="0" noProof="0" dirty="0">
                <a:ln>
                  <a:noFill/>
                </a:ln>
                <a:solidFill>
                  <a:srgbClr val="000000"/>
                </a:solidFill>
                <a:effectLst/>
                <a:uLnTx/>
                <a:uFillTx/>
                <a:latin typeface="微软雅黑"/>
                <a:ea typeface="微软雅黑"/>
                <a:cs typeface="+mn-cs"/>
              </a:rPr>
              <a:t>(</a:t>
            </a:r>
            <a:r>
              <a:rPr kumimoji="0" lang="zh-CN" altLang="en-US" sz="2000" b="0" i="0" u="none" strike="noStrike" kern="1200" cap="none" spc="0" normalizeH="0" baseline="0" noProof="0" dirty="0">
                <a:ln>
                  <a:noFill/>
                </a:ln>
                <a:solidFill>
                  <a:srgbClr val="000000"/>
                </a:solidFill>
                <a:effectLst/>
                <a:uLnTx/>
                <a:uFillTx/>
                <a:latin typeface="微软雅黑"/>
                <a:ea typeface="微软雅黑"/>
                <a:cs typeface="+mn-cs"/>
              </a:rPr>
              <a:t>访问控制</a:t>
            </a:r>
            <a:r>
              <a:rPr kumimoji="0" lang="en-US" altLang="zh-CN" sz="2000" b="0" i="0" u="none" strike="noStrike" kern="1200" cap="none" spc="0" normalizeH="0" baseline="0" noProof="0" dirty="0">
                <a:ln>
                  <a:noFill/>
                </a:ln>
                <a:solidFill>
                  <a:srgbClr val="000000"/>
                </a:solidFill>
                <a:effectLst/>
                <a:uLnTx/>
                <a:uFillTx/>
                <a:latin typeface="微软雅黑"/>
                <a:ea typeface="微软雅黑"/>
                <a:cs typeface="+mn-cs"/>
              </a:rPr>
              <a:t>)</a:t>
            </a:r>
            <a:r>
              <a:rPr kumimoji="0" lang="zh-CN" altLang="en-US" sz="2000" b="0" i="0" u="none" strike="noStrike" kern="1200" cap="none" spc="0" normalizeH="0" baseline="0" noProof="0" dirty="0">
                <a:ln>
                  <a:noFill/>
                </a:ln>
                <a:solidFill>
                  <a:srgbClr val="000000"/>
                </a:solidFill>
                <a:effectLst/>
                <a:uLnTx/>
                <a:uFillTx/>
                <a:latin typeface="微软雅黑"/>
                <a:ea typeface="微软雅黑"/>
                <a:cs typeface="+mn-cs"/>
              </a:rPr>
              <a:t>类。</a:t>
            </a:r>
            <a:endParaRPr kumimoji="0" lang="en-US" altLang="zh-CN" sz="2000" b="0" i="0" u="none" strike="noStrike" kern="1200" cap="none" spc="0" normalizeH="0" baseline="0" noProof="0" dirty="0">
              <a:ln>
                <a:noFill/>
              </a:ln>
              <a:solidFill>
                <a:srgbClr val="000000"/>
              </a:solidFill>
              <a:effectLst/>
              <a:uLnTx/>
              <a:uFillTx/>
              <a:latin typeface="微软雅黑"/>
              <a:ea typeface="微软雅黑"/>
              <a:cs typeface="+mn-cs"/>
            </a:endParaRPr>
          </a:p>
          <a:p>
            <a:pPr marL="0" marR="0" lvl="0" indent="0" algn="l" defTabSz="914377" rtl="0" eaLnBrk="1" fontAlgn="auto" latinLnBrk="0" hangingPunct="1">
              <a:lnSpc>
                <a:spcPct val="15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srgbClr val="A0CD4E">
                    <a:lumMod val="50000"/>
                  </a:srgbClr>
                </a:solidFill>
                <a:effectLst/>
                <a:uLnTx/>
                <a:uFillTx/>
                <a:latin typeface="微软雅黑"/>
                <a:ea typeface="微软雅黑"/>
                <a:cs typeface="+mn-cs"/>
              </a:rPr>
              <a:t>4.1.4 Common</a:t>
            </a:r>
            <a:r>
              <a:rPr kumimoji="0" lang="zh-CN" altLang="en-US" sz="2400" b="0" i="0" u="none" strike="noStrike" kern="1200" cap="none" spc="0" normalizeH="0" baseline="0" noProof="0" dirty="0">
                <a:ln>
                  <a:noFill/>
                </a:ln>
                <a:solidFill>
                  <a:srgbClr val="A0CD4E">
                    <a:lumMod val="50000"/>
                  </a:srgbClr>
                </a:solidFill>
                <a:effectLst/>
                <a:uLnTx/>
                <a:uFillTx/>
                <a:latin typeface="微软雅黑"/>
                <a:ea typeface="微软雅黑"/>
                <a:cs typeface="+mn-cs"/>
              </a:rPr>
              <a:t>类库</a:t>
            </a:r>
            <a:endParaRPr kumimoji="0" lang="en-US" altLang="zh-CN" sz="2400" b="0" i="0" u="none" strike="noStrike" kern="1200" cap="none" spc="0" normalizeH="0" baseline="0" noProof="0" dirty="0">
              <a:ln>
                <a:noFill/>
              </a:ln>
              <a:solidFill>
                <a:srgbClr val="A0CD4E">
                  <a:lumMod val="50000"/>
                </a:srgbClr>
              </a:solidFill>
              <a:effectLst/>
              <a:uLnTx/>
              <a:uFillTx/>
              <a:latin typeface="微软雅黑"/>
              <a:ea typeface="微软雅黑"/>
              <a:cs typeface="+mn-cs"/>
            </a:endParaRPr>
          </a:p>
          <a:p>
            <a:pPr marL="0" marR="0" lvl="0" indent="0" algn="l" defTabSz="914377" rtl="0" eaLnBrk="1" fontAlgn="auto" latinLnBrk="0" hangingPunct="1">
              <a:lnSpc>
                <a:spcPct val="15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000000"/>
                </a:solidFill>
                <a:effectLst/>
                <a:uLnTx/>
                <a:uFillTx/>
                <a:latin typeface="微软雅黑"/>
                <a:ea typeface="微软雅黑"/>
                <a:cs typeface="+mn-cs"/>
              </a:rPr>
              <a:t>用于存放公用的类。最常用的就是数据库访问类，比如：链接字符串，数据库引擎类。它直接与数据库进行机械式的交换，无任何逻辑。</a:t>
            </a:r>
            <a:endParaRPr kumimoji="0" lang="en-US" altLang="zh-CN" sz="2000" b="0" i="0" u="none" strike="noStrike" kern="1200" cap="none" spc="0" normalizeH="0" baseline="0" noProof="0" dirty="0">
              <a:ln>
                <a:noFill/>
              </a:ln>
              <a:solidFill>
                <a:srgbClr val="000000"/>
              </a:solidFill>
              <a:effectLst/>
              <a:uLnTx/>
              <a:uFillTx/>
              <a:latin typeface="微软雅黑"/>
              <a:ea typeface="微软雅黑"/>
              <a:cs typeface="+mn-cs"/>
            </a:endParaRPr>
          </a:p>
        </p:txBody>
      </p:sp>
    </p:spTree>
    <p:extLst>
      <p:ext uri="{BB962C8B-B14F-4D97-AF65-F5344CB8AC3E}">
        <p14:creationId xmlns:p14="http://schemas.microsoft.com/office/powerpoint/2010/main" val="210447096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86C1C41E-55D7-4056-A7DA-23B81C36A39D}"/>
              </a:ext>
            </a:extLst>
          </p:cNvPr>
          <p:cNvSpPr>
            <a:spLocks noGrp="1"/>
          </p:cNvSpPr>
          <p:nvPr>
            <p:ph type="body" sz="quarter" idx="10"/>
          </p:nvPr>
        </p:nvSpPr>
        <p:spPr/>
        <p:txBody>
          <a:bodyPr/>
          <a:lstStyle/>
          <a:p>
            <a:r>
              <a:rPr lang="zh-CN" altLang="en-US" dirty="0"/>
              <a:t>系统详细设计</a:t>
            </a:r>
          </a:p>
        </p:txBody>
      </p:sp>
      <p:sp>
        <p:nvSpPr>
          <p:cNvPr id="3" name="文本框 2">
            <a:extLst>
              <a:ext uri="{FF2B5EF4-FFF2-40B4-BE49-F238E27FC236}">
                <a16:creationId xmlns:a16="http://schemas.microsoft.com/office/drawing/2014/main" id="{B8BBD7BE-CD9C-432D-8361-8026D6FE5716}"/>
              </a:ext>
            </a:extLst>
          </p:cNvPr>
          <p:cNvSpPr txBox="1"/>
          <p:nvPr/>
        </p:nvSpPr>
        <p:spPr>
          <a:xfrm>
            <a:off x="1868323" y="1581718"/>
            <a:ext cx="9477633" cy="1976951"/>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srgbClr val="A0CD4E">
                    <a:lumMod val="50000"/>
                  </a:srgbClr>
                </a:solidFill>
                <a:effectLst/>
                <a:uLnTx/>
                <a:uFillTx/>
                <a:latin typeface="微软雅黑"/>
                <a:ea typeface="微软雅黑"/>
                <a:cs typeface="+mn-cs"/>
              </a:rPr>
              <a:t>4.1.5 </a:t>
            </a:r>
            <a:r>
              <a:rPr kumimoji="0" lang="zh-CN" altLang="en-US" sz="2400" b="0" i="0" u="none" strike="noStrike" kern="1200" cap="none" spc="0" normalizeH="0" baseline="0" noProof="0" dirty="0">
                <a:ln>
                  <a:noFill/>
                </a:ln>
                <a:solidFill>
                  <a:srgbClr val="A0CD4E">
                    <a:lumMod val="50000"/>
                  </a:srgbClr>
                </a:solidFill>
                <a:effectLst/>
                <a:uLnTx/>
                <a:uFillTx/>
                <a:latin typeface="微软雅黑"/>
                <a:ea typeface="微软雅黑"/>
                <a:cs typeface="+mn-cs"/>
              </a:rPr>
              <a:t>实体类</a:t>
            </a:r>
            <a:endParaRPr kumimoji="0" lang="en-US" altLang="zh-CN" sz="2400" b="0" i="0" u="none" strike="noStrike" kern="1200" cap="none" spc="0" normalizeH="0" baseline="0" noProof="0" dirty="0">
              <a:ln>
                <a:noFill/>
              </a:ln>
              <a:solidFill>
                <a:srgbClr val="A0CD4E">
                  <a:lumMod val="50000"/>
                </a:srgbClr>
              </a:solidFill>
              <a:effectLst/>
              <a:uLnTx/>
              <a:uFillTx/>
              <a:latin typeface="微软雅黑"/>
              <a:ea typeface="微软雅黑"/>
              <a:cs typeface="+mn-cs"/>
            </a:endParaRPr>
          </a:p>
          <a:p>
            <a:pPr marL="0" marR="0" lvl="0" indent="0" algn="l" defTabSz="914377" rtl="0" eaLnBrk="1" fontAlgn="auto" latinLnBrk="0" hangingPunct="1">
              <a:lnSpc>
                <a:spcPct val="15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000000"/>
                </a:solidFill>
                <a:effectLst/>
                <a:uLnTx/>
                <a:uFillTx/>
                <a:latin typeface="微软雅黑"/>
                <a:ea typeface="微软雅黑"/>
                <a:cs typeface="+mn-cs"/>
              </a:rPr>
              <a:t>相当于加强的数据结构，实现了对数据的封装。数据库中每个表都对应一个实体类，表的字段就是实体类的属性，类型一一对应。</a:t>
            </a:r>
            <a:r>
              <a:rPr kumimoji="0" lang="en-US" altLang="zh-CN" sz="2000" b="0" i="0" u="none" strike="noStrike" kern="1200" cap="none" spc="0" normalizeH="0" baseline="0" noProof="0" dirty="0">
                <a:ln>
                  <a:noFill/>
                </a:ln>
                <a:solidFill>
                  <a:srgbClr val="000000"/>
                </a:solidFill>
                <a:effectLst/>
                <a:uLnTx/>
                <a:uFillTx/>
                <a:latin typeface="微软雅黑"/>
                <a:ea typeface="微软雅黑"/>
                <a:cs typeface="+mn-cs"/>
              </a:rPr>
              <a:t>UI</a:t>
            </a:r>
            <a:r>
              <a:rPr kumimoji="0" lang="zh-CN" altLang="en-US" sz="2000" b="0" i="0" u="none" strike="noStrike" kern="1200" cap="none" spc="0" normalizeH="0" baseline="0" noProof="0" dirty="0">
                <a:ln>
                  <a:noFill/>
                </a:ln>
                <a:solidFill>
                  <a:srgbClr val="000000"/>
                </a:solidFill>
                <a:effectLst/>
                <a:uLnTx/>
                <a:uFillTx/>
                <a:latin typeface="微软雅黑"/>
                <a:ea typeface="微软雅黑"/>
                <a:cs typeface="+mn-cs"/>
              </a:rPr>
              <a:t>、</a:t>
            </a:r>
            <a:r>
              <a:rPr kumimoji="0" lang="en-US" altLang="zh-CN" sz="2000" b="0" i="0" u="none" strike="noStrike" kern="1200" cap="none" spc="0" normalizeH="0" baseline="0" noProof="0" dirty="0">
                <a:ln>
                  <a:noFill/>
                </a:ln>
                <a:solidFill>
                  <a:srgbClr val="000000"/>
                </a:solidFill>
                <a:effectLst/>
                <a:uLnTx/>
                <a:uFillTx/>
                <a:latin typeface="微软雅黑"/>
                <a:ea typeface="微软雅黑"/>
                <a:cs typeface="+mn-cs"/>
              </a:rPr>
              <a:t>BLL</a:t>
            </a:r>
            <a:r>
              <a:rPr kumimoji="0" lang="zh-CN" altLang="en-US" sz="2000" b="0" i="0" u="none" strike="noStrike" kern="1200" cap="none" spc="0" normalizeH="0" baseline="0" noProof="0" dirty="0">
                <a:ln>
                  <a:noFill/>
                </a:ln>
                <a:solidFill>
                  <a:srgbClr val="000000"/>
                </a:solidFill>
                <a:effectLst/>
                <a:uLnTx/>
                <a:uFillTx/>
                <a:latin typeface="微软雅黑"/>
                <a:ea typeface="微软雅黑"/>
                <a:cs typeface="+mn-cs"/>
              </a:rPr>
              <a:t>、</a:t>
            </a:r>
            <a:r>
              <a:rPr kumimoji="0" lang="en-US" altLang="zh-CN" sz="2000" b="0" i="0" u="none" strike="noStrike" kern="1200" cap="none" spc="0" normalizeH="0" baseline="0" noProof="0" dirty="0">
                <a:ln>
                  <a:noFill/>
                </a:ln>
                <a:solidFill>
                  <a:srgbClr val="000000"/>
                </a:solidFill>
                <a:effectLst/>
                <a:uLnTx/>
                <a:uFillTx/>
                <a:latin typeface="微软雅黑"/>
                <a:ea typeface="微软雅黑"/>
                <a:cs typeface="+mn-cs"/>
              </a:rPr>
              <a:t>DAL</a:t>
            </a:r>
            <a:r>
              <a:rPr kumimoji="0" lang="zh-CN" altLang="en-US" sz="2000" b="0" i="0" u="none" strike="noStrike" kern="1200" cap="none" spc="0" normalizeH="0" baseline="0" noProof="0" dirty="0">
                <a:ln>
                  <a:noFill/>
                </a:ln>
                <a:solidFill>
                  <a:srgbClr val="000000"/>
                </a:solidFill>
                <a:effectLst/>
                <a:uLnTx/>
                <a:uFillTx/>
                <a:latin typeface="微软雅黑"/>
                <a:ea typeface="微软雅黑"/>
                <a:cs typeface="+mn-cs"/>
              </a:rPr>
              <a:t>这三层的交互主要就是通过实体类作为参数，并</a:t>
            </a:r>
            <a:r>
              <a:rPr kumimoji="0" lang="en-US" altLang="zh-CN" sz="2000" b="0" i="0" u="none" strike="noStrike" kern="1200" cap="none" spc="0" normalizeH="0" baseline="0" noProof="0" dirty="0">
                <a:ln>
                  <a:noFill/>
                </a:ln>
                <a:solidFill>
                  <a:srgbClr val="000000"/>
                </a:solidFill>
                <a:effectLst/>
                <a:uLnTx/>
                <a:uFillTx/>
                <a:latin typeface="微软雅黑"/>
                <a:ea typeface="微软雅黑"/>
                <a:cs typeface="+mn-cs"/>
              </a:rPr>
              <a:t>Return</a:t>
            </a:r>
            <a:r>
              <a:rPr kumimoji="0" lang="zh-CN" altLang="en-US" sz="2000" b="0" i="0" u="none" strike="noStrike" kern="1200" cap="none" spc="0" normalizeH="0" baseline="0" noProof="0" dirty="0">
                <a:ln>
                  <a:noFill/>
                </a:ln>
                <a:solidFill>
                  <a:srgbClr val="000000"/>
                </a:solidFill>
                <a:effectLst/>
                <a:uLnTx/>
                <a:uFillTx/>
                <a:latin typeface="微软雅黑"/>
                <a:ea typeface="微软雅黑"/>
                <a:cs typeface="+mn-cs"/>
              </a:rPr>
              <a:t>回信息。</a:t>
            </a:r>
            <a:endParaRPr kumimoji="0" lang="en-US" altLang="zh-CN" sz="2000" b="0" i="0" u="none" strike="noStrike" kern="1200" cap="none" spc="0" normalizeH="0" baseline="0" noProof="0" dirty="0">
              <a:ln>
                <a:noFill/>
              </a:ln>
              <a:solidFill>
                <a:srgbClr val="000000"/>
              </a:solidFill>
              <a:effectLst/>
              <a:uLnTx/>
              <a:uFillTx/>
              <a:latin typeface="微软雅黑"/>
              <a:ea typeface="微软雅黑"/>
              <a:cs typeface="+mn-cs"/>
            </a:endParaRPr>
          </a:p>
        </p:txBody>
      </p:sp>
    </p:spTree>
    <p:extLst>
      <p:ext uri="{BB962C8B-B14F-4D97-AF65-F5344CB8AC3E}">
        <p14:creationId xmlns:p14="http://schemas.microsoft.com/office/powerpoint/2010/main" val="289953314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86C1C41E-55D7-4056-A7DA-23B81C36A39D}"/>
              </a:ext>
            </a:extLst>
          </p:cNvPr>
          <p:cNvSpPr>
            <a:spLocks noGrp="1"/>
          </p:cNvSpPr>
          <p:nvPr>
            <p:ph type="body" sz="quarter" idx="10"/>
          </p:nvPr>
        </p:nvSpPr>
        <p:spPr/>
        <p:txBody>
          <a:bodyPr/>
          <a:lstStyle/>
          <a:p>
            <a:r>
              <a:rPr lang="zh-CN" altLang="en-US" dirty="0"/>
              <a:t>系统详细设计</a:t>
            </a:r>
          </a:p>
        </p:txBody>
      </p:sp>
      <p:sp>
        <p:nvSpPr>
          <p:cNvPr id="3" name="文本框 2">
            <a:extLst>
              <a:ext uri="{FF2B5EF4-FFF2-40B4-BE49-F238E27FC236}">
                <a16:creationId xmlns:a16="http://schemas.microsoft.com/office/drawing/2014/main" id="{B8BBD7BE-CD9C-432D-8361-8026D6FE5716}"/>
              </a:ext>
            </a:extLst>
          </p:cNvPr>
          <p:cNvSpPr txBox="1"/>
          <p:nvPr/>
        </p:nvSpPr>
        <p:spPr>
          <a:xfrm>
            <a:off x="1868323" y="1581718"/>
            <a:ext cx="9477633" cy="1515287"/>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srgbClr val="A0CD4E">
                    <a:lumMod val="50000"/>
                  </a:srgbClr>
                </a:solidFill>
                <a:effectLst/>
                <a:uLnTx/>
                <a:uFillTx/>
                <a:latin typeface="微软雅黑"/>
                <a:ea typeface="微软雅黑"/>
                <a:cs typeface="+mn-cs"/>
              </a:rPr>
              <a:t>4.2 </a:t>
            </a:r>
            <a:r>
              <a:rPr kumimoji="0" lang="zh-CN" altLang="en-US" sz="2400" b="0" i="0" u="none" strike="noStrike" kern="1200" cap="none" spc="0" normalizeH="0" baseline="0" noProof="0" dirty="0">
                <a:ln>
                  <a:noFill/>
                </a:ln>
                <a:solidFill>
                  <a:srgbClr val="A0CD4E">
                    <a:lumMod val="50000"/>
                  </a:srgbClr>
                </a:solidFill>
                <a:effectLst/>
                <a:uLnTx/>
                <a:uFillTx/>
                <a:latin typeface="微软雅黑"/>
                <a:ea typeface="微软雅黑"/>
                <a:cs typeface="+mn-cs"/>
              </a:rPr>
              <a:t>系统结构设计及子系统划分</a:t>
            </a:r>
          </a:p>
          <a:p>
            <a:pPr marL="0" marR="0" lvl="0" indent="0" algn="l" defTabSz="914377" rtl="0" eaLnBrk="1" fontAlgn="auto" latinLnBrk="0" hangingPunct="1">
              <a:lnSpc>
                <a:spcPct val="15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000000"/>
                </a:solidFill>
                <a:effectLst/>
                <a:uLnTx/>
                <a:uFillTx/>
                <a:latin typeface="微软雅黑"/>
                <a:ea typeface="微软雅黑"/>
                <a:cs typeface="+mn-cs"/>
              </a:rPr>
              <a:t>    根据业务和功能，将系统的逻辑结构划分为订单管理子系统、用户管理子系等</a:t>
            </a:r>
            <a:r>
              <a:rPr kumimoji="0" lang="en-US" altLang="zh-CN" sz="2000" b="0" i="0" u="none" strike="noStrike" kern="1200" cap="none" spc="0" normalizeH="0" baseline="0" noProof="0" dirty="0">
                <a:ln>
                  <a:noFill/>
                </a:ln>
                <a:solidFill>
                  <a:srgbClr val="000000"/>
                </a:solidFill>
                <a:effectLst/>
                <a:uLnTx/>
                <a:uFillTx/>
                <a:latin typeface="微软雅黑"/>
                <a:ea typeface="微软雅黑"/>
                <a:cs typeface="+mn-cs"/>
              </a:rPr>
              <a:t>6</a:t>
            </a:r>
            <a:r>
              <a:rPr kumimoji="0" lang="zh-CN" altLang="en-US" sz="2000" b="0" i="0" u="none" strike="noStrike" kern="1200" cap="none" spc="0" normalizeH="0" baseline="0" noProof="0" dirty="0">
                <a:ln>
                  <a:noFill/>
                </a:ln>
                <a:solidFill>
                  <a:srgbClr val="000000"/>
                </a:solidFill>
                <a:effectLst/>
                <a:uLnTx/>
                <a:uFillTx/>
                <a:latin typeface="微软雅黑"/>
                <a:ea typeface="微软雅黑"/>
                <a:cs typeface="+mn-cs"/>
              </a:rPr>
              <a:t>个子系统，如下图所示：</a:t>
            </a:r>
            <a:endParaRPr kumimoji="0" lang="en-US" altLang="zh-CN" sz="2000" b="0" i="0" u="none" strike="noStrike" kern="1200" cap="none" spc="0" normalizeH="0" baseline="0" noProof="0" dirty="0">
              <a:ln>
                <a:noFill/>
              </a:ln>
              <a:solidFill>
                <a:srgbClr val="000000"/>
              </a:solidFill>
              <a:effectLst/>
              <a:uLnTx/>
              <a:uFillTx/>
              <a:latin typeface="微软雅黑"/>
              <a:ea typeface="微软雅黑"/>
              <a:cs typeface="+mn-cs"/>
            </a:endParaRPr>
          </a:p>
        </p:txBody>
      </p:sp>
      <p:cxnSp>
        <p:nvCxnSpPr>
          <p:cNvPr id="4" name="Line 130">
            <a:extLst>
              <a:ext uri="{FF2B5EF4-FFF2-40B4-BE49-F238E27FC236}">
                <a16:creationId xmlns:a16="http://schemas.microsoft.com/office/drawing/2014/main" id="{220BAD39-FF7D-4536-B9F9-F064DBAAC342}"/>
              </a:ext>
            </a:extLst>
          </p:cNvPr>
          <p:cNvCxnSpPr/>
          <p:nvPr/>
        </p:nvCxnSpPr>
        <p:spPr bwMode="auto">
          <a:xfrm>
            <a:off x="9142095" y="4038600"/>
            <a:ext cx="0" cy="2286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cxnSp>
      <p:grpSp>
        <p:nvGrpSpPr>
          <p:cNvPr id="5" name="画布 6">
            <a:extLst>
              <a:ext uri="{FF2B5EF4-FFF2-40B4-BE49-F238E27FC236}">
                <a16:creationId xmlns:a16="http://schemas.microsoft.com/office/drawing/2014/main" id="{BF83A079-684F-474F-BCC7-2DB11C1E5B15}"/>
              </a:ext>
            </a:extLst>
          </p:cNvPr>
          <p:cNvGrpSpPr/>
          <p:nvPr/>
        </p:nvGrpSpPr>
        <p:grpSpPr>
          <a:xfrm>
            <a:off x="2101811" y="3260171"/>
            <a:ext cx="9010657" cy="3072428"/>
            <a:chOff x="0" y="0"/>
            <a:chExt cx="6065520" cy="1752600"/>
          </a:xfrm>
        </p:grpSpPr>
        <p:sp>
          <p:nvSpPr>
            <p:cNvPr id="6" name="矩形 5">
              <a:extLst>
                <a:ext uri="{FF2B5EF4-FFF2-40B4-BE49-F238E27FC236}">
                  <a16:creationId xmlns:a16="http://schemas.microsoft.com/office/drawing/2014/main" id="{771C8B01-02DC-4E2B-8929-363BD27C98C9}"/>
                </a:ext>
              </a:extLst>
            </p:cNvPr>
            <p:cNvSpPr/>
            <p:nvPr/>
          </p:nvSpPr>
          <p:spPr>
            <a:xfrm>
              <a:off x="0" y="0"/>
              <a:ext cx="6065520" cy="1752600"/>
            </a:xfrm>
            <a:prstGeom prst="rect">
              <a:avLst/>
            </a:prstGeom>
            <a:noFill/>
            <a:ln>
              <a:noFill/>
            </a:ln>
          </p:spPr>
        </p:sp>
        <p:sp>
          <p:nvSpPr>
            <p:cNvPr id="7" name="Rectangle 8">
              <a:extLst>
                <a:ext uri="{FF2B5EF4-FFF2-40B4-BE49-F238E27FC236}">
                  <a16:creationId xmlns:a16="http://schemas.microsoft.com/office/drawing/2014/main" id="{8FE30E11-BAE3-4E31-9B0E-37AC661D0FA3}"/>
                </a:ext>
              </a:extLst>
            </p:cNvPr>
            <p:cNvSpPr>
              <a:spLocks noChangeArrowheads="1"/>
            </p:cNvSpPr>
            <p:nvPr/>
          </p:nvSpPr>
          <p:spPr bwMode="auto">
            <a:xfrm>
              <a:off x="2045970" y="152400"/>
              <a:ext cx="1933575" cy="457200"/>
            </a:xfrm>
            <a:prstGeom prst="rect">
              <a:avLst/>
            </a:prstGeom>
            <a:solidFill>
              <a:srgbClr val="FFFFFF"/>
            </a:solidFill>
            <a:ln w="28575">
              <a:solidFill>
                <a:srgbClr val="000000"/>
              </a:solidFill>
              <a:miter lim="800000"/>
              <a:headEnd/>
              <a:tailEnd/>
            </a:ln>
          </p:spPr>
          <p:txBody>
            <a:bodyPr rot="0" vert="horz" wrap="square" lIns="91440" tIns="129600" rIns="91440" bIns="45720" anchor="t" anchorCtr="0" upright="1">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solidFill>
                  <a:effectLst/>
                  <a:uLnTx/>
                  <a:uFillTx/>
                  <a:latin typeface="宋体" panose="02010600030101010101" pitchFamily="2" charset="-122"/>
                  <a:ea typeface="宋体" panose="02010600030101010101" pitchFamily="2" charset="-122"/>
                  <a:cs typeface="Times New Roman" panose="02020603050405020304" pitchFamily="18" charset="0"/>
                </a:rPr>
                <a:t>i</a:t>
              </a:r>
              <a:r>
                <a:rPr kumimoji="0" lang="zh-CN" altLang="en-US" sz="1050" b="0" i="0" u="none" strike="noStrike" kern="1200" cap="none" spc="0" normalizeH="0" baseline="0" noProof="0">
                  <a:ln>
                    <a:noFill/>
                  </a:ln>
                  <a:solidFill>
                    <a:srgbClr val="000000"/>
                  </a:solidFill>
                  <a:effectLst/>
                  <a:uLnTx/>
                  <a:uFillTx/>
                  <a:latin typeface="宋体" panose="02010600030101010101" pitchFamily="2" charset="-122"/>
                  <a:ea typeface="宋体" panose="02010600030101010101" pitchFamily="2" charset="-122"/>
                  <a:cs typeface="Times New Roman" panose="02020603050405020304" pitchFamily="18" charset="0"/>
                </a:rPr>
                <a:t>食堂系统</a:t>
              </a:r>
            </a:p>
          </p:txBody>
        </p:sp>
        <p:sp>
          <p:nvSpPr>
            <p:cNvPr id="8" name="Rectangle 21">
              <a:extLst>
                <a:ext uri="{FF2B5EF4-FFF2-40B4-BE49-F238E27FC236}">
                  <a16:creationId xmlns:a16="http://schemas.microsoft.com/office/drawing/2014/main" id="{43E05013-80EA-4FD8-89FD-C041F6D4E011}"/>
                </a:ext>
              </a:extLst>
            </p:cNvPr>
            <p:cNvSpPr>
              <a:spLocks noChangeArrowheads="1"/>
            </p:cNvSpPr>
            <p:nvPr/>
          </p:nvSpPr>
          <p:spPr bwMode="auto">
            <a:xfrm>
              <a:off x="1160145" y="1143000"/>
              <a:ext cx="819150" cy="457200"/>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upright="1">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zh-CN" altLang="en-US" sz="1050" b="0" i="0" u="none" strike="noStrike" kern="1200" cap="none" spc="0" normalizeH="0" baseline="0" noProof="0">
                  <a:ln>
                    <a:noFill/>
                  </a:ln>
                  <a:solidFill>
                    <a:srgbClr val="000000"/>
                  </a:solidFill>
                  <a:effectLst/>
                  <a:uLnTx/>
                  <a:uFillTx/>
                  <a:latin typeface="宋体" panose="02010600030101010101" pitchFamily="2" charset="-122"/>
                  <a:ea typeface="宋体" panose="02010600030101010101" pitchFamily="2" charset="-122"/>
                  <a:cs typeface="Times New Roman" panose="02020603050405020304" pitchFamily="18" charset="0"/>
                </a:rPr>
                <a:t>用户</a:t>
              </a:r>
              <a:r>
                <a:rPr kumimoji="0" lang="en-US" sz="1050" b="0" i="0" u="none" strike="noStrike" kern="1200" cap="none" spc="0" normalizeH="0" baseline="0" noProof="0">
                  <a:ln>
                    <a:noFill/>
                  </a:ln>
                  <a:solidFill>
                    <a:srgbClr val="000000"/>
                  </a:solidFill>
                  <a:effectLst/>
                  <a:uLnTx/>
                  <a:uFillTx/>
                  <a:latin typeface="宋体" panose="02010600030101010101" pitchFamily="2" charset="-122"/>
                  <a:ea typeface="宋体" panose="02010600030101010101" pitchFamily="2" charset="-122"/>
                  <a:cs typeface="Times New Roman" panose="02020603050405020304" pitchFamily="18" charset="0"/>
                </a:rPr>
                <a:t>管理</a:t>
              </a:r>
              <a:endParaRPr kumimoji="0" lang="zh-CN" altLang="en-US" sz="1050" b="0" i="0" u="none" strike="noStrike" kern="1200" cap="none" spc="0" normalizeH="0" baseline="0" noProof="0">
                <a:ln>
                  <a:noFill/>
                </a:ln>
                <a:solidFill>
                  <a:srgbClr val="000000"/>
                </a:solidFill>
                <a:effectLst/>
                <a:uLnTx/>
                <a:uFillTx/>
                <a:latin typeface="宋体" panose="02010600030101010101" pitchFamily="2" charset="-122"/>
                <a:ea typeface="宋体" panose="02010600030101010101" pitchFamily="2" charset="-122"/>
                <a:cs typeface="Times New Roman" panose="02020603050405020304" pitchFamily="18" charset="0"/>
              </a:endParaRPr>
            </a:p>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solidFill>
                  <a:effectLst/>
                  <a:uLnTx/>
                  <a:uFillTx/>
                  <a:latin typeface="宋体" panose="02010600030101010101" pitchFamily="2" charset="-122"/>
                  <a:ea typeface="宋体" panose="02010600030101010101" pitchFamily="2" charset="-122"/>
                  <a:cs typeface="Times New Roman" panose="02020603050405020304" pitchFamily="18" charset="0"/>
                </a:rPr>
                <a:t>子系统</a:t>
              </a:r>
              <a:endParaRPr kumimoji="0" lang="zh-CN" altLang="en-US" sz="1050" b="0" i="0" u="none" strike="noStrike" kern="1200" cap="none" spc="0" normalizeH="0" baseline="0" noProof="0">
                <a:ln>
                  <a:noFill/>
                </a:ln>
                <a:solidFill>
                  <a:srgbClr val="000000"/>
                </a:solidFill>
                <a:effectLst/>
                <a:uLnTx/>
                <a:uFillTx/>
                <a:latin typeface="宋体" panose="02010600030101010101" pitchFamily="2" charset="-122"/>
                <a:ea typeface="宋体" panose="02010600030101010101" pitchFamily="2" charset="-122"/>
                <a:cs typeface="Times New Roman" panose="02020603050405020304" pitchFamily="18" charset="0"/>
              </a:endParaRPr>
            </a:p>
          </p:txBody>
        </p:sp>
        <p:sp>
          <p:nvSpPr>
            <p:cNvPr id="9" name="Rectangle 28">
              <a:extLst>
                <a:ext uri="{FF2B5EF4-FFF2-40B4-BE49-F238E27FC236}">
                  <a16:creationId xmlns:a16="http://schemas.microsoft.com/office/drawing/2014/main" id="{890E83D2-1E67-4323-9068-B52BD4695832}"/>
                </a:ext>
              </a:extLst>
            </p:cNvPr>
            <p:cNvSpPr>
              <a:spLocks noChangeArrowheads="1"/>
            </p:cNvSpPr>
            <p:nvPr/>
          </p:nvSpPr>
          <p:spPr bwMode="auto">
            <a:xfrm>
              <a:off x="179070" y="1143000"/>
              <a:ext cx="819150" cy="457200"/>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upright="1">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zh-CN" altLang="en-US" sz="1050" b="0" i="0" u="none" strike="noStrike" kern="1200" cap="none" spc="0" normalizeH="0" baseline="0" noProof="0">
                  <a:ln>
                    <a:noFill/>
                  </a:ln>
                  <a:solidFill>
                    <a:srgbClr val="000000"/>
                  </a:solidFill>
                  <a:effectLst/>
                  <a:uLnTx/>
                  <a:uFillTx/>
                  <a:latin typeface="宋体" panose="02010600030101010101" pitchFamily="2" charset="-122"/>
                  <a:ea typeface="宋体" panose="02010600030101010101" pitchFamily="2" charset="-122"/>
                  <a:cs typeface="Times New Roman" panose="02020603050405020304" pitchFamily="18" charset="0"/>
                </a:rPr>
                <a:t>订单</a:t>
              </a:r>
              <a:r>
                <a:rPr kumimoji="0" lang="en-US" sz="1050" b="0" i="0" u="none" strike="noStrike" kern="1200" cap="none" spc="0" normalizeH="0" baseline="0" noProof="0">
                  <a:ln>
                    <a:noFill/>
                  </a:ln>
                  <a:solidFill>
                    <a:srgbClr val="000000"/>
                  </a:solidFill>
                  <a:effectLst/>
                  <a:uLnTx/>
                  <a:uFillTx/>
                  <a:latin typeface="宋体" panose="02010600030101010101" pitchFamily="2" charset="-122"/>
                  <a:ea typeface="宋体" panose="02010600030101010101" pitchFamily="2" charset="-122"/>
                  <a:cs typeface="Times New Roman" panose="02020603050405020304" pitchFamily="18" charset="0"/>
                </a:rPr>
                <a:t>管理</a:t>
              </a:r>
              <a:endParaRPr kumimoji="0" lang="zh-CN" altLang="en-US" sz="1050" b="0" i="0" u="none" strike="noStrike" kern="1200" cap="none" spc="0" normalizeH="0" baseline="0" noProof="0">
                <a:ln>
                  <a:noFill/>
                </a:ln>
                <a:solidFill>
                  <a:srgbClr val="000000"/>
                </a:solidFill>
                <a:effectLst/>
                <a:uLnTx/>
                <a:uFillTx/>
                <a:latin typeface="宋体" panose="02010600030101010101" pitchFamily="2" charset="-122"/>
                <a:ea typeface="宋体" panose="02010600030101010101" pitchFamily="2" charset="-122"/>
                <a:cs typeface="Times New Roman" panose="02020603050405020304" pitchFamily="18" charset="0"/>
              </a:endParaRPr>
            </a:p>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solidFill>
                  <a:effectLst/>
                  <a:uLnTx/>
                  <a:uFillTx/>
                  <a:latin typeface="宋体" panose="02010600030101010101" pitchFamily="2" charset="-122"/>
                  <a:ea typeface="宋体" panose="02010600030101010101" pitchFamily="2" charset="-122"/>
                  <a:cs typeface="Times New Roman" panose="02020603050405020304" pitchFamily="18" charset="0"/>
                </a:rPr>
                <a:t>子系统</a:t>
              </a:r>
              <a:endParaRPr kumimoji="0" lang="zh-CN" altLang="en-US" sz="1050" b="0" i="0" u="none" strike="noStrike" kern="1200" cap="none" spc="0" normalizeH="0" baseline="0" noProof="0">
                <a:ln>
                  <a:noFill/>
                </a:ln>
                <a:solidFill>
                  <a:srgbClr val="000000"/>
                </a:solidFill>
                <a:effectLst/>
                <a:uLnTx/>
                <a:uFillTx/>
                <a:latin typeface="宋体" panose="02010600030101010101" pitchFamily="2" charset="-122"/>
                <a:ea typeface="宋体" panose="02010600030101010101" pitchFamily="2" charset="-122"/>
                <a:cs typeface="Times New Roman" panose="02020603050405020304" pitchFamily="18" charset="0"/>
              </a:endParaRPr>
            </a:p>
          </p:txBody>
        </p:sp>
        <p:sp>
          <p:nvSpPr>
            <p:cNvPr id="10" name="Rectangle 29">
              <a:extLst>
                <a:ext uri="{FF2B5EF4-FFF2-40B4-BE49-F238E27FC236}">
                  <a16:creationId xmlns:a16="http://schemas.microsoft.com/office/drawing/2014/main" id="{9ED0DACF-B855-4D7F-BF2C-901419F34143}"/>
                </a:ext>
              </a:extLst>
            </p:cNvPr>
            <p:cNvSpPr>
              <a:spLocks noChangeArrowheads="1"/>
            </p:cNvSpPr>
            <p:nvPr/>
          </p:nvSpPr>
          <p:spPr bwMode="auto">
            <a:xfrm>
              <a:off x="4046220" y="1143000"/>
              <a:ext cx="819150" cy="457200"/>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upright="1">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zh-CN" altLang="en-US" sz="1050" b="0" i="0" u="none" strike="noStrike" kern="1200" cap="none" spc="0" normalizeH="0" baseline="0" noProof="0">
                  <a:ln>
                    <a:noFill/>
                  </a:ln>
                  <a:solidFill>
                    <a:srgbClr val="000000"/>
                  </a:solidFill>
                  <a:effectLst/>
                  <a:uLnTx/>
                  <a:uFillTx/>
                  <a:latin typeface="宋体" panose="02010600030101010101" pitchFamily="2" charset="-122"/>
                  <a:ea typeface="宋体" panose="02010600030101010101" pitchFamily="2" charset="-122"/>
                  <a:cs typeface="Times New Roman" panose="02020603050405020304" pitchFamily="18" charset="0"/>
                </a:rPr>
                <a:t>前台操作</a:t>
              </a:r>
            </a:p>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solidFill>
                  <a:effectLst/>
                  <a:uLnTx/>
                  <a:uFillTx/>
                  <a:latin typeface="宋体" panose="02010600030101010101" pitchFamily="2" charset="-122"/>
                  <a:ea typeface="宋体" panose="02010600030101010101" pitchFamily="2" charset="-122"/>
                  <a:cs typeface="Times New Roman" panose="02020603050405020304" pitchFamily="18" charset="0"/>
                </a:rPr>
                <a:t>子系统</a:t>
              </a:r>
              <a:endParaRPr kumimoji="0" lang="zh-CN" altLang="en-US" sz="1050" b="0" i="0" u="none" strike="noStrike" kern="1200" cap="none" spc="0" normalizeH="0" baseline="0" noProof="0">
                <a:ln>
                  <a:noFill/>
                </a:ln>
                <a:solidFill>
                  <a:srgbClr val="000000"/>
                </a:solidFill>
                <a:effectLst/>
                <a:uLnTx/>
                <a:uFillTx/>
                <a:latin typeface="宋体" panose="02010600030101010101" pitchFamily="2" charset="-122"/>
                <a:ea typeface="宋体" panose="02010600030101010101" pitchFamily="2" charset="-122"/>
                <a:cs typeface="Times New Roman" panose="02020603050405020304" pitchFamily="18" charset="0"/>
              </a:endParaRPr>
            </a:p>
          </p:txBody>
        </p:sp>
        <p:sp>
          <p:nvSpPr>
            <p:cNvPr id="11" name="Rectangle 30">
              <a:extLst>
                <a:ext uri="{FF2B5EF4-FFF2-40B4-BE49-F238E27FC236}">
                  <a16:creationId xmlns:a16="http://schemas.microsoft.com/office/drawing/2014/main" id="{D822F068-FF31-409E-9137-8DA22964A716}"/>
                </a:ext>
              </a:extLst>
            </p:cNvPr>
            <p:cNvSpPr>
              <a:spLocks noChangeArrowheads="1"/>
            </p:cNvSpPr>
            <p:nvPr/>
          </p:nvSpPr>
          <p:spPr bwMode="auto">
            <a:xfrm>
              <a:off x="5027295" y="1143000"/>
              <a:ext cx="819150" cy="457200"/>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upright="1">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zh-CN" altLang="en-US" sz="1050" b="0" i="0" u="none" strike="noStrike" kern="1200" cap="none" spc="0" normalizeH="0" baseline="0" noProof="0">
                  <a:ln>
                    <a:noFill/>
                  </a:ln>
                  <a:solidFill>
                    <a:srgbClr val="000000"/>
                  </a:solidFill>
                  <a:effectLst/>
                  <a:uLnTx/>
                  <a:uFillTx/>
                  <a:latin typeface="宋体" panose="02010600030101010101" pitchFamily="2" charset="-122"/>
                  <a:ea typeface="宋体" panose="02010600030101010101" pitchFamily="2" charset="-122"/>
                  <a:cs typeface="Times New Roman" panose="02020603050405020304" pitchFamily="18" charset="0"/>
                </a:rPr>
                <a:t>后台管理</a:t>
              </a:r>
            </a:p>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solidFill>
                  <a:effectLst/>
                  <a:uLnTx/>
                  <a:uFillTx/>
                  <a:latin typeface="宋体" panose="02010600030101010101" pitchFamily="2" charset="-122"/>
                  <a:ea typeface="宋体" panose="02010600030101010101" pitchFamily="2" charset="-122"/>
                  <a:cs typeface="Times New Roman" panose="02020603050405020304" pitchFamily="18" charset="0"/>
                </a:rPr>
                <a:t>子系统</a:t>
              </a:r>
              <a:endParaRPr kumimoji="0" lang="zh-CN" altLang="en-US" sz="1050" b="0" i="0" u="none" strike="noStrike" kern="1200" cap="none" spc="0" normalizeH="0" baseline="0" noProof="0">
                <a:ln>
                  <a:noFill/>
                </a:ln>
                <a:solidFill>
                  <a:srgbClr val="000000"/>
                </a:solidFill>
                <a:effectLst/>
                <a:uLnTx/>
                <a:uFillTx/>
                <a:latin typeface="宋体" panose="02010600030101010101" pitchFamily="2" charset="-122"/>
                <a:ea typeface="宋体" panose="02010600030101010101" pitchFamily="2" charset="-122"/>
                <a:cs typeface="Times New Roman" panose="02020603050405020304" pitchFamily="18" charset="0"/>
              </a:endParaRPr>
            </a:p>
          </p:txBody>
        </p:sp>
        <p:sp>
          <p:nvSpPr>
            <p:cNvPr id="12" name="Rectangle 101">
              <a:extLst>
                <a:ext uri="{FF2B5EF4-FFF2-40B4-BE49-F238E27FC236}">
                  <a16:creationId xmlns:a16="http://schemas.microsoft.com/office/drawing/2014/main" id="{6F8FD1E7-A140-4735-BA78-7EEEA2E77702}"/>
                </a:ext>
              </a:extLst>
            </p:cNvPr>
            <p:cNvSpPr>
              <a:spLocks noChangeArrowheads="1"/>
            </p:cNvSpPr>
            <p:nvPr/>
          </p:nvSpPr>
          <p:spPr bwMode="auto">
            <a:xfrm>
              <a:off x="3112770" y="1143000"/>
              <a:ext cx="800100" cy="457200"/>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upright="1">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zh-CN" altLang="en-US" sz="1050" b="0" i="0" u="none" strike="noStrike" kern="1200" cap="none" spc="0" normalizeH="0" baseline="0" noProof="0">
                  <a:ln>
                    <a:noFill/>
                  </a:ln>
                  <a:solidFill>
                    <a:srgbClr val="000000"/>
                  </a:solidFill>
                  <a:effectLst/>
                  <a:uLnTx/>
                  <a:uFillTx/>
                  <a:latin typeface="宋体" panose="02010600030101010101" pitchFamily="2" charset="-122"/>
                  <a:ea typeface="宋体" panose="02010600030101010101" pitchFamily="2" charset="-122"/>
                  <a:cs typeface="Times New Roman" panose="02020603050405020304" pitchFamily="18" charset="0"/>
                </a:rPr>
                <a:t>顾客端</a:t>
              </a:r>
            </a:p>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solidFill>
                  <a:effectLst/>
                  <a:uLnTx/>
                  <a:uFillTx/>
                  <a:latin typeface="宋体" panose="02010600030101010101" pitchFamily="2" charset="-122"/>
                  <a:ea typeface="宋体" panose="02010600030101010101" pitchFamily="2" charset="-122"/>
                  <a:cs typeface="Times New Roman" panose="02020603050405020304" pitchFamily="18" charset="0"/>
                </a:rPr>
                <a:t>子系统</a:t>
              </a:r>
              <a:endParaRPr kumimoji="0" lang="zh-CN" altLang="en-US" sz="1050" b="0" i="0" u="none" strike="noStrike" kern="1200" cap="none" spc="0" normalizeH="0" baseline="0" noProof="0">
                <a:ln>
                  <a:noFill/>
                </a:ln>
                <a:solidFill>
                  <a:srgbClr val="000000"/>
                </a:solidFill>
                <a:effectLst/>
                <a:uLnTx/>
                <a:uFillTx/>
                <a:latin typeface="宋体" panose="02010600030101010101" pitchFamily="2" charset="-122"/>
                <a:ea typeface="宋体" panose="02010600030101010101" pitchFamily="2" charset="-122"/>
                <a:cs typeface="Times New Roman" panose="02020603050405020304" pitchFamily="18" charset="0"/>
              </a:endParaRPr>
            </a:p>
          </p:txBody>
        </p:sp>
        <p:sp>
          <p:nvSpPr>
            <p:cNvPr id="13" name="Rectangle 123">
              <a:extLst>
                <a:ext uri="{FF2B5EF4-FFF2-40B4-BE49-F238E27FC236}">
                  <a16:creationId xmlns:a16="http://schemas.microsoft.com/office/drawing/2014/main" id="{2014DD33-705C-49A5-8795-1C39BBA4645A}"/>
                </a:ext>
              </a:extLst>
            </p:cNvPr>
            <p:cNvSpPr>
              <a:spLocks noChangeArrowheads="1"/>
            </p:cNvSpPr>
            <p:nvPr/>
          </p:nvSpPr>
          <p:spPr bwMode="auto">
            <a:xfrm>
              <a:off x="2112645" y="1143000"/>
              <a:ext cx="866775" cy="457200"/>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upright="1">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zh-CN" altLang="en-US" sz="1050" b="0" i="0" u="none" strike="noStrike" kern="1200" cap="none" spc="0" normalizeH="0" baseline="0" noProof="0">
                  <a:ln>
                    <a:noFill/>
                  </a:ln>
                  <a:solidFill>
                    <a:srgbClr val="000000"/>
                  </a:solidFill>
                  <a:effectLst/>
                  <a:uLnTx/>
                  <a:uFillTx/>
                  <a:latin typeface="宋体" panose="02010600030101010101" pitchFamily="2" charset="-122"/>
                  <a:ea typeface="宋体" panose="02010600030101010101" pitchFamily="2" charset="-122"/>
                  <a:cs typeface="Times New Roman" panose="02020603050405020304" pitchFamily="18" charset="0"/>
                </a:rPr>
                <a:t>商家端</a:t>
              </a:r>
            </a:p>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solidFill>
                  <a:effectLst/>
                  <a:uLnTx/>
                  <a:uFillTx/>
                  <a:latin typeface="宋体" panose="02010600030101010101" pitchFamily="2" charset="-122"/>
                  <a:ea typeface="宋体" panose="02010600030101010101" pitchFamily="2" charset="-122"/>
                  <a:cs typeface="Times New Roman" panose="02020603050405020304" pitchFamily="18" charset="0"/>
                </a:rPr>
                <a:t>子系统</a:t>
              </a:r>
              <a:endParaRPr kumimoji="0" lang="zh-CN" altLang="en-US" sz="1050" b="0" i="0" u="none" strike="noStrike" kern="1200" cap="none" spc="0" normalizeH="0" baseline="0" noProof="0">
                <a:ln>
                  <a:noFill/>
                </a:ln>
                <a:solidFill>
                  <a:srgbClr val="000000"/>
                </a:solidFill>
                <a:effectLst/>
                <a:uLnTx/>
                <a:uFillTx/>
                <a:latin typeface="宋体" panose="02010600030101010101" pitchFamily="2" charset="-122"/>
                <a:ea typeface="宋体" panose="02010600030101010101" pitchFamily="2" charset="-122"/>
                <a:cs typeface="Times New Roman" panose="02020603050405020304" pitchFamily="18" charset="0"/>
              </a:endParaRPr>
            </a:p>
          </p:txBody>
        </p:sp>
        <p:cxnSp>
          <p:nvCxnSpPr>
            <p:cNvPr id="14" name="Line 124">
              <a:extLst>
                <a:ext uri="{FF2B5EF4-FFF2-40B4-BE49-F238E27FC236}">
                  <a16:creationId xmlns:a16="http://schemas.microsoft.com/office/drawing/2014/main" id="{7305F610-8464-447F-9B74-C4A78F66FE5B}"/>
                </a:ext>
              </a:extLst>
            </p:cNvPr>
            <p:cNvCxnSpPr/>
            <p:nvPr/>
          </p:nvCxnSpPr>
          <p:spPr bwMode="auto">
            <a:xfrm>
              <a:off x="579120" y="838200"/>
              <a:ext cx="4867275" cy="63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15" name="Line 130">
              <a:extLst>
                <a:ext uri="{FF2B5EF4-FFF2-40B4-BE49-F238E27FC236}">
                  <a16:creationId xmlns:a16="http://schemas.microsoft.com/office/drawing/2014/main" id="{0828D82C-7C2C-4C1E-A1C1-CF875B52177A}"/>
                </a:ext>
              </a:extLst>
            </p:cNvPr>
            <p:cNvCxnSpPr/>
            <p:nvPr/>
          </p:nvCxnSpPr>
          <p:spPr bwMode="auto">
            <a:xfrm>
              <a:off x="3046095" y="609600"/>
              <a:ext cx="0" cy="2286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16" name="Line 131">
              <a:extLst>
                <a:ext uri="{FF2B5EF4-FFF2-40B4-BE49-F238E27FC236}">
                  <a16:creationId xmlns:a16="http://schemas.microsoft.com/office/drawing/2014/main" id="{F153186F-ABC0-43C0-9908-98843B9D0FF8}"/>
                </a:ext>
              </a:extLst>
            </p:cNvPr>
            <p:cNvCxnSpPr/>
            <p:nvPr/>
          </p:nvCxnSpPr>
          <p:spPr bwMode="auto">
            <a:xfrm>
              <a:off x="579120" y="838200"/>
              <a:ext cx="635" cy="3048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17" name="Line 132">
              <a:extLst>
                <a:ext uri="{FF2B5EF4-FFF2-40B4-BE49-F238E27FC236}">
                  <a16:creationId xmlns:a16="http://schemas.microsoft.com/office/drawing/2014/main" id="{03AC3CF0-2E67-44E3-99B2-38A36B74E3F8}"/>
                </a:ext>
              </a:extLst>
            </p:cNvPr>
            <p:cNvCxnSpPr/>
            <p:nvPr/>
          </p:nvCxnSpPr>
          <p:spPr bwMode="auto">
            <a:xfrm>
              <a:off x="1579245" y="838200"/>
              <a:ext cx="635" cy="3048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18" name="Line 133">
              <a:extLst>
                <a:ext uri="{FF2B5EF4-FFF2-40B4-BE49-F238E27FC236}">
                  <a16:creationId xmlns:a16="http://schemas.microsoft.com/office/drawing/2014/main" id="{90828666-498A-45AC-B63B-BE14B9781E7B}"/>
                </a:ext>
              </a:extLst>
            </p:cNvPr>
            <p:cNvCxnSpPr/>
            <p:nvPr/>
          </p:nvCxnSpPr>
          <p:spPr bwMode="auto">
            <a:xfrm>
              <a:off x="2512695" y="838200"/>
              <a:ext cx="635" cy="3048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19" name="Line 134">
              <a:extLst>
                <a:ext uri="{FF2B5EF4-FFF2-40B4-BE49-F238E27FC236}">
                  <a16:creationId xmlns:a16="http://schemas.microsoft.com/office/drawing/2014/main" id="{4C0564BA-1DF0-433B-8A5D-14A01D3975ED}"/>
                </a:ext>
              </a:extLst>
            </p:cNvPr>
            <p:cNvCxnSpPr/>
            <p:nvPr/>
          </p:nvCxnSpPr>
          <p:spPr bwMode="auto">
            <a:xfrm>
              <a:off x="3512820" y="838200"/>
              <a:ext cx="635" cy="3048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20" name="Line 135">
              <a:extLst>
                <a:ext uri="{FF2B5EF4-FFF2-40B4-BE49-F238E27FC236}">
                  <a16:creationId xmlns:a16="http://schemas.microsoft.com/office/drawing/2014/main" id="{CD4945C0-CADD-4E34-84BB-169EBD3DEDAD}"/>
                </a:ext>
              </a:extLst>
            </p:cNvPr>
            <p:cNvCxnSpPr/>
            <p:nvPr/>
          </p:nvCxnSpPr>
          <p:spPr bwMode="auto">
            <a:xfrm>
              <a:off x="4446270" y="838200"/>
              <a:ext cx="635" cy="3048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21" name="Line 136">
              <a:extLst>
                <a:ext uri="{FF2B5EF4-FFF2-40B4-BE49-F238E27FC236}">
                  <a16:creationId xmlns:a16="http://schemas.microsoft.com/office/drawing/2014/main" id="{FA8CFECF-0FB5-4F2C-AB81-B8DF61E45975}"/>
                </a:ext>
              </a:extLst>
            </p:cNvPr>
            <p:cNvCxnSpPr/>
            <p:nvPr/>
          </p:nvCxnSpPr>
          <p:spPr bwMode="auto">
            <a:xfrm>
              <a:off x="5446395" y="838200"/>
              <a:ext cx="635" cy="3048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cxnSp>
      </p:grpSp>
    </p:spTree>
    <p:extLst>
      <p:ext uri="{BB962C8B-B14F-4D97-AF65-F5344CB8AC3E}">
        <p14:creationId xmlns:p14="http://schemas.microsoft.com/office/powerpoint/2010/main" val="13956834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5B6A39-DF76-4580-9366-C6CBFE995433}"/>
              </a:ext>
            </a:extLst>
          </p:cNvPr>
          <p:cNvSpPr>
            <a:spLocks noGrp="1"/>
          </p:cNvSpPr>
          <p:nvPr>
            <p:ph type="title"/>
          </p:nvPr>
        </p:nvSpPr>
        <p:spPr>
          <a:xfrm>
            <a:off x="-76200" y="-379592"/>
            <a:ext cx="10515600" cy="1325563"/>
          </a:xfrm>
        </p:spPr>
        <p:txBody>
          <a:bodyPr/>
          <a:lstStyle/>
          <a:p>
            <a:r>
              <a:rPr lang="en-US" altLang="zh-CN" dirty="0">
                <a:solidFill>
                  <a:schemeClr val="bg1"/>
                </a:solidFill>
                <a:latin typeface="微软雅黑" panose="020B0503020204020204" pitchFamily="34" charset="-122"/>
                <a:ea typeface="微软雅黑" panose="020B0503020204020204" pitchFamily="34" charset="-122"/>
              </a:rPr>
              <a:t>ER</a:t>
            </a:r>
            <a:r>
              <a:rPr lang="zh-CN" altLang="en-US" dirty="0">
                <a:solidFill>
                  <a:schemeClr val="bg1"/>
                </a:solidFill>
                <a:latin typeface="微软雅黑" panose="020B0503020204020204" pitchFamily="34" charset="-122"/>
                <a:ea typeface="微软雅黑" panose="020B0503020204020204" pitchFamily="34" charset="-122"/>
              </a:rPr>
              <a:t>图</a:t>
            </a:r>
          </a:p>
        </p:txBody>
      </p:sp>
      <p:pic>
        <p:nvPicPr>
          <p:cNvPr id="8" name="内容占位符 7">
            <a:extLst>
              <a:ext uri="{FF2B5EF4-FFF2-40B4-BE49-F238E27FC236}">
                <a16:creationId xmlns:a16="http://schemas.microsoft.com/office/drawing/2014/main" id="{CD51557B-CB24-47C4-8840-6C6B522A452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38414" y="0"/>
            <a:ext cx="9860629" cy="9042160"/>
          </a:xfrm>
        </p:spPr>
      </p:pic>
    </p:spTree>
    <p:extLst>
      <p:ext uri="{BB962C8B-B14F-4D97-AF65-F5344CB8AC3E}">
        <p14:creationId xmlns:p14="http://schemas.microsoft.com/office/powerpoint/2010/main" val="250083804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86C1C41E-55D7-4056-A7DA-23B81C36A39D}"/>
              </a:ext>
            </a:extLst>
          </p:cNvPr>
          <p:cNvSpPr>
            <a:spLocks noGrp="1"/>
          </p:cNvSpPr>
          <p:nvPr>
            <p:ph type="body" sz="quarter" idx="10"/>
          </p:nvPr>
        </p:nvSpPr>
        <p:spPr/>
        <p:txBody>
          <a:bodyPr/>
          <a:lstStyle/>
          <a:p>
            <a:r>
              <a:rPr lang="zh-CN" altLang="en-US" dirty="0"/>
              <a:t>系统详细设计</a:t>
            </a:r>
          </a:p>
        </p:txBody>
      </p:sp>
      <p:sp>
        <p:nvSpPr>
          <p:cNvPr id="3" name="文本框 2">
            <a:extLst>
              <a:ext uri="{FF2B5EF4-FFF2-40B4-BE49-F238E27FC236}">
                <a16:creationId xmlns:a16="http://schemas.microsoft.com/office/drawing/2014/main" id="{B8BBD7BE-CD9C-432D-8361-8026D6FE5716}"/>
              </a:ext>
            </a:extLst>
          </p:cNvPr>
          <p:cNvSpPr txBox="1"/>
          <p:nvPr/>
        </p:nvSpPr>
        <p:spPr>
          <a:xfrm>
            <a:off x="1868323" y="1581718"/>
            <a:ext cx="9477633" cy="3731278"/>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000000"/>
                </a:solidFill>
                <a:effectLst/>
                <a:uLnTx/>
                <a:uFillTx/>
                <a:latin typeface="微软雅黑"/>
                <a:ea typeface="微软雅黑"/>
                <a:cs typeface="+mn-cs"/>
              </a:rPr>
              <a:t>各个子系统按照功能角度分解，划分出若干不同的功能模块：</a:t>
            </a:r>
          </a:p>
          <a:p>
            <a:pPr marL="0" marR="0" lvl="0" indent="0" algn="l" defTabSz="914377" rtl="0" eaLnBrk="1" fontAlgn="auto" latinLnBrk="0" hangingPunct="1">
              <a:lnSpc>
                <a:spcPct val="15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000000"/>
                </a:solidFill>
                <a:effectLst/>
                <a:uLnTx/>
                <a:uFillTx/>
                <a:latin typeface="微软雅黑"/>
                <a:ea typeface="微软雅黑"/>
                <a:cs typeface="+mn-cs"/>
              </a:rPr>
              <a:t>1</a:t>
            </a:r>
            <a:r>
              <a:rPr kumimoji="0" lang="zh-CN" altLang="en-US" sz="2000" b="0" i="0" u="none" strike="noStrike" kern="1200" cap="none" spc="0" normalizeH="0" baseline="0" noProof="0" dirty="0">
                <a:ln>
                  <a:noFill/>
                </a:ln>
                <a:solidFill>
                  <a:srgbClr val="000000"/>
                </a:solidFill>
                <a:effectLst/>
                <a:uLnTx/>
                <a:uFillTx/>
                <a:latin typeface="微软雅黑"/>
                <a:ea typeface="微软雅黑"/>
                <a:cs typeface="+mn-cs"/>
              </a:rPr>
              <a:t>）</a:t>
            </a:r>
            <a:r>
              <a:rPr kumimoji="0" lang="en-US" altLang="zh-CN" sz="2000" b="0" i="0" u="none" strike="noStrike" kern="1200" cap="none" spc="0" normalizeH="0" baseline="0" noProof="0" dirty="0">
                <a:ln>
                  <a:noFill/>
                </a:ln>
                <a:solidFill>
                  <a:srgbClr val="000000"/>
                </a:solidFill>
                <a:effectLst/>
                <a:uLnTx/>
                <a:uFillTx/>
                <a:latin typeface="微软雅黑"/>
                <a:ea typeface="微软雅黑"/>
                <a:cs typeface="+mn-cs"/>
              </a:rPr>
              <a:t>. </a:t>
            </a:r>
            <a:r>
              <a:rPr kumimoji="0" lang="zh-CN" altLang="en-US" sz="2000" b="0" i="0" u="none" strike="noStrike" kern="1200" cap="none" spc="0" normalizeH="0" baseline="0" noProof="0" dirty="0">
                <a:ln>
                  <a:noFill/>
                </a:ln>
                <a:solidFill>
                  <a:srgbClr val="000000"/>
                </a:solidFill>
                <a:effectLst/>
                <a:uLnTx/>
                <a:uFillTx/>
                <a:latin typeface="微软雅黑"/>
                <a:ea typeface="微软雅黑"/>
                <a:cs typeface="+mn-cs"/>
              </a:rPr>
              <a:t>订单管理子系统：该子系统主要负责订单的创建、查询和删除功能的实现。</a:t>
            </a:r>
          </a:p>
          <a:p>
            <a:pPr marL="0" marR="0" lvl="0" indent="0" algn="l" defTabSz="914377" rtl="0" eaLnBrk="1" fontAlgn="auto" latinLnBrk="0" hangingPunct="1">
              <a:lnSpc>
                <a:spcPct val="15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000000"/>
                </a:solidFill>
                <a:effectLst/>
                <a:uLnTx/>
                <a:uFillTx/>
                <a:latin typeface="微软雅黑"/>
                <a:ea typeface="微软雅黑"/>
                <a:cs typeface="+mn-cs"/>
              </a:rPr>
              <a:t>2</a:t>
            </a:r>
            <a:r>
              <a:rPr kumimoji="0" lang="zh-CN" altLang="en-US" sz="2000" b="0" i="0" u="none" strike="noStrike" kern="1200" cap="none" spc="0" normalizeH="0" baseline="0" noProof="0" dirty="0">
                <a:ln>
                  <a:noFill/>
                </a:ln>
                <a:solidFill>
                  <a:srgbClr val="000000"/>
                </a:solidFill>
                <a:effectLst/>
                <a:uLnTx/>
                <a:uFillTx/>
                <a:latin typeface="微软雅黑"/>
                <a:ea typeface="微软雅黑"/>
                <a:cs typeface="+mn-cs"/>
              </a:rPr>
              <a:t>）</a:t>
            </a:r>
            <a:r>
              <a:rPr kumimoji="0" lang="en-US" altLang="zh-CN" sz="2000" b="0" i="0" u="none" strike="noStrike" kern="1200" cap="none" spc="0" normalizeH="0" baseline="0" noProof="0" dirty="0">
                <a:ln>
                  <a:noFill/>
                </a:ln>
                <a:solidFill>
                  <a:srgbClr val="000000"/>
                </a:solidFill>
                <a:effectLst/>
                <a:uLnTx/>
                <a:uFillTx/>
                <a:latin typeface="微软雅黑"/>
                <a:ea typeface="微软雅黑"/>
                <a:cs typeface="+mn-cs"/>
              </a:rPr>
              <a:t>. </a:t>
            </a:r>
            <a:r>
              <a:rPr kumimoji="0" lang="zh-CN" altLang="en-US" sz="2000" b="0" i="0" u="none" strike="noStrike" kern="1200" cap="none" spc="0" normalizeH="0" baseline="0" noProof="0" dirty="0">
                <a:ln>
                  <a:noFill/>
                </a:ln>
                <a:solidFill>
                  <a:srgbClr val="000000"/>
                </a:solidFill>
                <a:effectLst/>
                <a:uLnTx/>
                <a:uFillTx/>
                <a:latin typeface="微软雅黑"/>
                <a:ea typeface="微软雅黑"/>
                <a:cs typeface="+mn-cs"/>
              </a:rPr>
              <a:t>用户管理子系统：包括顾客和商家信息的添加、查询、修改、删除等功能。</a:t>
            </a:r>
          </a:p>
          <a:p>
            <a:pPr marL="0" marR="0" lvl="0" indent="0" algn="l" defTabSz="914377" rtl="0" eaLnBrk="1" fontAlgn="auto" latinLnBrk="0" hangingPunct="1">
              <a:lnSpc>
                <a:spcPct val="15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000000"/>
                </a:solidFill>
                <a:effectLst/>
                <a:uLnTx/>
                <a:uFillTx/>
                <a:latin typeface="微软雅黑"/>
                <a:ea typeface="微软雅黑"/>
                <a:cs typeface="+mn-cs"/>
              </a:rPr>
              <a:t>3</a:t>
            </a:r>
            <a:r>
              <a:rPr kumimoji="0" lang="zh-CN" altLang="en-US" sz="2000" b="0" i="0" u="none" strike="noStrike" kern="1200" cap="none" spc="0" normalizeH="0" baseline="0" noProof="0" dirty="0">
                <a:ln>
                  <a:noFill/>
                </a:ln>
                <a:solidFill>
                  <a:srgbClr val="000000"/>
                </a:solidFill>
                <a:effectLst/>
                <a:uLnTx/>
                <a:uFillTx/>
                <a:latin typeface="微软雅黑"/>
                <a:ea typeface="微软雅黑"/>
                <a:cs typeface="+mn-cs"/>
              </a:rPr>
              <a:t>）</a:t>
            </a:r>
            <a:r>
              <a:rPr kumimoji="0" lang="en-US" altLang="zh-CN" sz="2000" b="0" i="0" u="none" strike="noStrike" kern="1200" cap="none" spc="0" normalizeH="0" baseline="0" noProof="0" dirty="0">
                <a:ln>
                  <a:noFill/>
                </a:ln>
                <a:solidFill>
                  <a:srgbClr val="000000"/>
                </a:solidFill>
                <a:effectLst/>
                <a:uLnTx/>
                <a:uFillTx/>
                <a:latin typeface="微软雅黑"/>
                <a:ea typeface="微软雅黑"/>
                <a:cs typeface="+mn-cs"/>
              </a:rPr>
              <a:t>. </a:t>
            </a:r>
            <a:r>
              <a:rPr kumimoji="0" lang="zh-CN" altLang="en-US" sz="2000" b="0" i="0" u="none" strike="noStrike" kern="1200" cap="none" spc="0" normalizeH="0" baseline="0" noProof="0" dirty="0">
                <a:ln>
                  <a:noFill/>
                </a:ln>
                <a:solidFill>
                  <a:srgbClr val="000000"/>
                </a:solidFill>
                <a:effectLst/>
                <a:uLnTx/>
                <a:uFillTx/>
                <a:latin typeface="微软雅黑"/>
                <a:ea typeface="微软雅黑"/>
                <a:cs typeface="+mn-cs"/>
              </a:rPr>
              <a:t>商家端子系统：该子系统主要负责商家管理窗口上的菜品信息，还支持商家查询已处理和未处理的订单信息，对用户反馈的订单问题进行审核。</a:t>
            </a:r>
          </a:p>
          <a:p>
            <a:pPr marL="0" marR="0" lvl="0" indent="0" algn="l" defTabSz="914377" rtl="0" eaLnBrk="1" fontAlgn="auto" latinLnBrk="0" hangingPunct="1">
              <a:lnSpc>
                <a:spcPct val="15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000000"/>
                </a:solidFill>
                <a:effectLst/>
                <a:uLnTx/>
                <a:uFillTx/>
                <a:latin typeface="微软雅黑"/>
                <a:ea typeface="微软雅黑"/>
                <a:cs typeface="+mn-cs"/>
              </a:rPr>
              <a:t>4</a:t>
            </a:r>
            <a:r>
              <a:rPr kumimoji="0" lang="zh-CN" altLang="en-US" sz="2000" b="0" i="0" u="none" strike="noStrike" kern="1200" cap="none" spc="0" normalizeH="0" baseline="0" noProof="0" dirty="0">
                <a:ln>
                  <a:noFill/>
                </a:ln>
                <a:solidFill>
                  <a:srgbClr val="000000"/>
                </a:solidFill>
                <a:effectLst/>
                <a:uLnTx/>
                <a:uFillTx/>
                <a:latin typeface="微软雅黑"/>
                <a:ea typeface="微软雅黑"/>
                <a:cs typeface="+mn-cs"/>
              </a:rPr>
              <a:t>）</a:t>
            </a:r>
            <a:r>
              <a:rPr kumimoji="0" lang="en-US" altLang="zh-CN" sz="2000" b="0" i="0" u="none" strike="noStrike" kern="1200" cap="none" spc="0" normalizeH="0" baseline="0" noProof="0" dirty="0">
                <a:ln>
                  <a:noFill/>
                </a:ln>
                <a:solidFill>
                  <a:srgbClr val="000000"/>
                </a:solidFill>
                <a:effectLst/>
                <a:uLnTx/>
                <a:uFillTx/>
                <a:latin typeface="微软雅黑"/>
                <a:ea typeface="微软雅黑"/>
                <a:cs typeface="+mn-cs"/>
              </a:rPr>
              <a:t>. </a:t>
            </a:r>
            <a:r>
              <a:rPr kumimoji="0" lang="zh-CN" altLang="en-US" sz="2000" b="0" i="0" u="none" strike="noStrike" kern="1200" cap="none" spc="0" normalizeH="0" baseline="0" noProof="0" dirty="0">
                <a:ln>
                  <a:noFill/>
                </a:ln>
                <a:solidFill>
                  <a:srgbClr val="000000"/>
                </a:solidFill>
                <a:effectLst/>
                <a:uLnTx/>
                <a:uFillTx/>
                <a:latin typeface="微软雅黑"/>
                <a:ea typeface="微软雅黑"/>
                <a:cs typeface="+mn-cs"/>
              </a:rPr>
              <a:t>顾客端子系统：该子系统主要负责顾客管理自己的已选菜品和预约时间，还支持顾客查询自己完成和未完成的订单信息，允许顾客对订单信息存在的问题进行反馈。</a:t>
            </a:r>
          </a:p>
        </p:txBody>
      </p:sp>
    </p:spTree>
    <p:extLst>
      <p:ext uri="{BB962C8B-B14F-4D97-AF65-F5344CB8AC3E}">
        <p14:creationId xmlns:p14="http://schemas.microsoft.com/office/powerpoint/2010/main" val="197065932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86C1C41E-55D7-4056-A7DA-23B81C36A39D}"/>
              </a:ext>
            </a:extLst>
          </p:cNvPr>
          <p:cNvSpPr>
            <a:spLocks noGrp="1"/>
          </p:cNvSpPr>
          <p:nvPr>
            <p:ph type="body" sz="quarter" idx="10"/>
          </p:nvPr>
        </p:nvSpPr>
        <p:spPr/>
        <p:txBody>
          <a:bodyPr/>
          <a:lstStyle/>
          <a:p>
            <a:r>
              <a:rPr lang="zh-CN" altLang="en-US" dirty="0"/>
              <a:t>系统详细设计</a:t>
            </a:r>
          </a:p>
        </p:txBody>
      </p:sp>
      <p:sp>
        <p:nvSpPr>
          <p:cNvPr id="3" name="文本框 2">
            <a:extLst>
              <a:ext uri="{FF2B5EF4-FFF2-40B4-BE49-F238E27FC236}">
                <a16:creationId xmlns:a16="http://schemas.microsoft.com/office/drawing/2014/main" id="{B8BBD7BE-CD9C-432D-8361-8026D6FE5716}"/>
              </a:ext>
            </a:extLst>
          </p:cNvPr>
          <p:cNvSpPr txBox="1"/>
          <p:nvPr/>
        </p:nvSpPr>
        <p:spPr>
          <a:xfrm>
            <a:off x="1868323" y="1581718"/>
            <a:ext cx="9477633" cy="3269613"/>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000000"/>
                </a:solidFill>
                <a:effectLst/>
                <a:uLnTx/>
                <a:uFillTx/>
                <a:latin typeface="微软雅黑"/>
                <a:ea typeface="微软雅黑"/>
                <a:cs typeface="+mn-cs"/>
              </a:rPr>
              <a:t>5</a:t>
            </a:r>
            <a:r>
              <a:rPr kumimoji="0" lang="zh-CN" altLang="en-US" sz="2000" b="0" i="0" u="none" strike="noStrike" kern="1200" cap="none" spc="0" normalizeH="0" baseline="0" noProof="0" dirty="0">
                <a:ln>
                  <a:noFill/>
                </a:ln>
                <a:solidFill>
                  <a:srgbClr val="000000"/>
                </a:solidFill>
                <a:effectLst/>
                <a:uLnTx/>
                <a:uFillTx/>
                <a:latin typeface="微软雅黑"/>
                <a:ea typeface="微软雅黑"/>
                <a:cs typeface="+mn-cs"/>
              </a:rPr>
              <a:t>）</a:t>
            </a:r>
            <a:r>
              <a:rPr kumimoji="0" lang="en-US" altLang="zh-CN" sz="2000" b="0" i="0" u="none" strike="noStrike" kern="1200" cap="none" spc="0" normalizeH="0" baseline="0" noProof="0" dirty="0">
                <a:ln>
                  <a:noFill/>
                </a:ln>
                <a:solidFill>
                  <a:srgbClr val="000000"/>
                </a:solidFill>
                <a:effectLst/>
                <a:uLnTx/>
                <a:uFillTx/>
                <a:latin typeface="微软雅黑"/>
                <a:ea typeface="微软雅黑"/>
                <a:cs typeface="+mn-cs"/>
              </a:rPr>
              <a:t>.  </a:t>
            </a:r>
            <a:r>
              <a:rPr kumimoji="0" lang="zh-CN" altLang="en-US" sz="2000" b="0" i="0" u="none" strike="noStrike" kern="1200" cap="none" spc="0" normalizeH="0" baseline="0" noProof="0" dirty="0">
                <a:ln>
                  <a:noFill/>
                </a:ln>
                <a:solidFill>
                  <a:srgbClr val="000000"/>
                </a:solidFill>
                <a:effectLst/>
                <a:uLnTx/>
                <a:uFillTx/>
                <a:latin typeface="微软雅黑"/>
                <a:ea typeface="微软雅黑"/>
                <a:cs typeface="+mn-cs"/>
              </a:rPr>
              <a:t>前台操作子系统：该子系统主要负责提供食堂中可预约的菜品供顾客选择；如果该菜品可预约，则正常预约，提示“预约成功”；如果该菜品不可预约，则弹出窗口提示。评价时需要提供详细的评分说明以及菜品图；若顾客积分达到一定数额，点击“兑换代金券”按钮即可兑换所需的代金券； </a:t>
            </a:r>
          </a:p>
          <a:p>
            <a:pPr marL="0" marR="0" lvl="0" indent="0" algn="l" defTabSz="914377" rtl="0" eaLnBrk="1" fontAlgn="auto" latinLnBrk="0" hangingPunct="1">
              <a:lnSpc>
                <a:spcPct val="15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000000"/>
                </a:solidFill>
                <a:effectLst/>
                <a:uLnTx/>
                <a:uFillTx/>
                <a:latin typeface="微软雅黑"/>
                <a:ea typeface="微软雅黑"/>
                <a:cs typeface="+mn-cs"/>
              </a:rPr>
              <a:t>6</a:t>
            </a:r>
            <a:r>
              <a:rPr kumimoji="0" lang="zh-CN" altLang="en-US" sz="2000" b="0" i="0" u="none" strike="noStrike" kern="1200" cap="none" spc="0" normalizeH="0" baseline="0" noProof="0" dirty="0">
                <a:ln>
                  <a:noFill/>
                </a:ln>
                <a:solidFill>
                  <a:srgbClr val="000000"/>
                </a:solidFill>
                <a:effectLst/>
                <a:uLnTx/>
                <a:uFillTx/>
                <a:latin typeface="微软雅黑"/>
                <a:ea typeface="微软雅黑"/>
                <a:cs typeface="+mn-cs"/>
              </a:rPr>
              <a:t>）</a:t>
            </a:r>
            <a:r>
              <a:rPr kumimoji="0" lang="en-US" altLang="zh-CN" sz="2000" b="0" i="0" u="none" strike="noStrike" kern="1200" cap="none" spc="0" normalizeH="0" baseline="0" noProof="0" dirty="0">
                <a:ln>
                  <a:noFill/>
                </a:ln>
                <a:solidFill>
                  <a:srgbClr val="000000"/>
                </a:solidFill>
                <a:effectLst/>
                <a:uLnTx/>
                <a:uFillTx/>
                <a:latin typeface="微软雅黑"/>
                <a:ea typeface="微软雅黑"/>
                <a:cs typeface="+mn-cs"/>
              </a:rPr>
              <a:t>.  </a:t>
            </a:r>
            <a:r>
              <a:rPr kumimoji="0" lang="zh-CN" altLang="en-US" sz="2000" b="0" i="0" u="none" strike="noStrike" kern="1200" cap="none" spc="0" normalizeH="0" baseline="0" noProof="0" dirty="0">
                <a:ln>
                  <a:noFill/>
                </a:ln>
                <a:solidFill>
                  <a:srgbClr val="000000"/>
                </a:solidFill>
                <a:effectLst/>
                <a:uLnTx/>
                <a:uFillTx/>
                <a:latin typeface="微软雅黑"/>
                <a:ea typeface="微软雅黑"/>
                <a:cs typeface="+mn-cs"/>
              </a:rPr>
              <a:t>后台管理子系统：该子系统主要负责添加、查询、修改、删除所有用户的信息，还支持管理员查看商家信息、顾客信息、订单信息，发放代金券和积分，调节订单矛盾等功能。</a:t>
            </a:r>
          </a:p>
        </p:txBody>
      </p:sp>
    </p:spTree>
    <p:extLst>
      <p:ext uri="{BB962C8B-B14F-4D97-AF65-F5344CB8AC3E}">
        <p14:creationId xmlns:p14="http://schemas.microsoft.com/office/powerpoint/2010/main" val="111153443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a:xfrm>
            <a:off x="3699361" y="2648954"/>
            <a:ext cx="4793277" cy="1041761"/>
          </a:xfrm>
        </p:spPr>
        <p:txBody>
          <a:bodyPr/>
          <a:lstStyle/>
          <a:p>
            <a:r>
              <a:rPr kumimoji="1" lang="en-US" altLang="zh-CN" dirty="0"/>
              <a:t>THANK</a:t>
            </a:r>
            <a:r>
              <a:rPr kumimoji="1" lang="zh-CN" altLang="en-US" dirty="0"/>
              <a:t> </a:t>
            </a:r>
            <a:r>
              <a:rPr kumimoji="1" lang="en-US" altLang="zh-CN" dirty="0"/>
              <a:t>YOU!</a:t>
            </a:r>
            <a:endParaRPr kumimoji="1" lang="zh-CN" altLang="en-US" dirty="0"/>
          </a:p>
        </p:txBody>
      </p:sp>
    </p:spTree>
    <p:extLst>
      <p:ext uri="{BB962C8B-B14F-4D97-AF65-F5344CB8AC3E}">
        <p14:creationId xmlns:p14="http://schemas.microsoft.com/office/powerpoint/2010/main" val="831768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5B6A39-DF76-4580-9366-C6CBFE995433}"/>
              </a:ext>
            </a:extLst>
          </p:cNvPr>
          <p:cNvSpPr>
            <a:spLocks noGrp="1"/>
          </p:cNvSpPr>
          <p:nvPr>
            <p:ph type="title"/>
          </p:nvPr>
        </p:nvSpPr>
        <p:spPr>
          <a:xfrm>
            <a:off x="-76200" y="-379592"/>
            <a:ext cx="10515600" cy="1325563"/>
          </a:xfrm>
        </p:spPr>
        <p:txBody>
          <a:bodyPr/>
          <a:lstStyle/>
          <a:p>
            <a:r>
              <a:rPr lang="en-US" altLang="zh-CN" dirty="0">
                <a:solidFill>
                  <a:schemeClr val="bg1"/>
                </a:solidFill>
                <a:latin typeface="微软雅黑" panose="020B0503020204020204" pitchFamily="34" charset="-122"/>
                <a:ea typeface="微软雅黑" panose="020B0503020204020204" pitchFamily="34" charset="-122"/>
              </a:rPr>
              <a:t>ER</a:t>
            </a:r>
            <a:r>
              <a:rPr lang="zh-CN" altLang="en-US" dirty="0">
                <a:solidFill>
                  <a:schemeClr val="bg1"/>
                </a:solidFill>
                <a:latin typeface="微软雅黑" panose="020B0503020204020204" pitchFamily="34" charset="-122"/>
                <a:ea typeface="微软雅黑" panose="020B0503020204020204" pitchFamily="34" charset="-122"/>
              </a:rPr>
              <a:t>图</a:t>
            </a:r>
          </a:p>
        </p:txBody>
      </p:sp>
      <p:pic>
        <p:nvPicPr>
          <p:cNvPr id="8" name="内容占位符 7">
            <a:extLst>
              <a:ext uri="{FF2B5EF4-FFF2-40B4-BE49-F238E27FC236}">
                <a16:creationId xmlns:a16="http://schemas.microsoft.com/office/drawing/2014/main" id="{CD51557B-CB24-47C4-8840-6C6B522A452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38414" y="-2111604"/>
            <a:ext cx="9860629" cy="9042160"/>
          </a:xfrm>
        </p:spPr>
      </p:pic>
    </p:spTree>
    <p:extLst>
      <p:ext uri="{BB962C8B-B14F-4D97-AF65-F5344CB8AC3E}">
        <p14:creationId xmlns:p14="http://schemas.microsoft.com/office/powerpoint/2010/main" val="18885457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6">
                <a:lumMod val="40000"/>
                <a:lumOff val="60000"/>
              </a:schemeClr>
            </a:gs>
            <a:gs pos="43000">
              <a:schemeClr val="accent6">
                <a:lumMod val="95000"/>
                <a:lumOff val="5000"/>
                <a:alpha val="10000"/>
              </a:schemeClr>
            </a:gs>
            <a:gs pos="100000">
              <a:srgbClr val="00B0B1"/>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2BF3D8-FCDA-48E9-83D4-B9086A978622}"/>
              </a:ext>
            </a:extLst>
          </p:cNvPr>
          <p:cNvSpPr>
            <a:spLocks noGrp="1"/>
          </p:cNvSpPr>
          <p:nvPr>
            <p:ph type="title"/>
          </p:nvPr>
        </p:nvSpPr>
        <p:spPr>
          <a:xfrm>
            <a:off x="0" y="0"/>
            <a:ext cx="12192000" cy="1274323"/>
          </a:xfrm>
          <a:solidFill>
            <a:srgbClr val="00B0B1"/>
          </a:solidFill>
        </p:spPr>
        <p:txBody>
          <a:bodyPr>
            <a:normAutofit/>
          </a:bodyPr>
          <a:lstStyle/>
          <a:p>
            <a:r>
              <a:rPr lang="zh-CN" altLang="en-US" dirty="0">
                <a:solidFill>
                  <a:schemeClr val="bg1"/>
                </a:solidFill>
                <a:latin typeface="微软雅黑" panose="020B0503020204020204" pitchFamily="34" charset="-122"/>
                <a:ea typeface="微软雅黑" panose="020B0503020204020204" pitchFamily="34" charset="-122"/>
              </a:rPr>
              <a:t>数据库设计     </a:t>
            </a:r>
            <a:r>
              <a:rPr lang="zh-CN" altLang="zh-CN" dirty="0">
                <a:solidFill>
                  <a:schemeClr val="bg1"/>
                </a:solidFill>
                <a:latin typeface="微软雅黑" panose="020B0503020204020204" pitchFamily="34" charset="-122"/>
                <a:ea typeface="微软雅黑" panose="020B0503020204020204" pitchFamily="34" charset="-122"/>
              </a:rPr>
              <a:t>数据库系统：</a:t>
            </a:r>
            <a:r>
              <a:rPr lang="en-US" altLang="zh-CN" dirty="0">
                <a:solidFill>
                  <a:schemeClr val="bg1"/>
                </a:solidFill>
                <a:latin typeface="微软雅黑" panose="020B0503020204020204" pitchFamily="34" charset="-122"/>
                <a:ea typeface="微软雅黑" panose="020B0503020204020204" pitchFamily="34" charset="-122"/>
              </a:rPr>
              <a:t>MySQL</a:t>
            </a:r>
            <a:endParaRPr lang="zh-CN" altLang="en-US" dirty="0">
              <a:solidFill>
                <a:schemeClr val="bg1"/>
              </a:solidFill>
            </a:endParaRPr>
          </a:p>
        </p:txBody>
      </p:sp>
      <p:sp>
        <p:nvSpPr>
          <p:cNvPr id="3" name="内容占位符 2">
            <a:extLst>
              <a:ext uri="{FF2B5EF4-FFF2-40B4-BE49-F238E27FC236}">
                <a16:creationId xmlns:a16="http://schemas.microsoft.com/office/drawing/2014/main" id="{FBF623DE-19FC-4011-A807-A4D501E4F427}"/>
              </a:ext>
            </a:extLst>
          </p:cNvPr>
          <p:cNvSpPr>
            <a:spLocks noGrp="1"/>
          </p:cNvSpPr>
          <p:nvPr>
            <p:ph idx="1"/>
          </p:nvPr>
        </p:nvSpPr>
        <p:spPr>
          <a:xfrm>
            <a:off x="838200" y="1274323"/>
            <a:ext cx="10515600" cy="5469377"/>
          </a:xfrm>
        </p:spPr>
        <p:txBody>
          <a:bodyPr>
            <a:normAutofit fontScale="25000" lnSpcReduction="20000"/>
          </a:bodyPr>
          <a:lstStyle/>
          <a:p>
            <a:pPr marL="0" lvl="0" indent="0">
              <a:buNone/>
            </a:pPr>
            <a:r>
              <a:rPr lang="zh-CN" altLang="zh-CN" sz="9600" b="1" dirty="0">
                <a:solidFill>
                  <a:srgbClr val="7030A0"/>
                </a:solidFill>
                <a:latin typeface="微软雅黑" panose="020B0503020204020204" pitchFamily="34" charset="-122"/>
                <a:ea typeface="微软雅黑" panose="020B0503020204020204" pitchFamily="34" charset="-122"/>
              </a:rPr>
              <a:t>外部设计</a:t>
            </a:r>
            <a:endParaRPr lang="en-US" altLang="zh-CN" sz="1800" b="1" dirty="0">
              <a:solidFill>
                <a:srgbClr val="7030A0"/>
              </a:solidFill>
              <a:latin typeface="微软雅黑" panose="020B0503020204020204" pitchFamily="34" charset="-122"/>
              <a:ea typeface="微软雅黑" panose="020B0503020204020204" pitchFamily="34" charset="-122"/>
            </a:endParaRPr>
          </a:p>
          <a:p>
            <a:pPr marL="0" lvl="0" indent="0">
              <a:buNone/>
            </a:pPr>
            <a:endParaRPr lang="zh-CN" altLang="zh-CN" sz="7200" dirty="0">
              <a:solidFill>
                <a:srgbClr val="002060"/>
              </a:solidFill>
              <a:effectLst/>
              <a:latin typeface="微软雅黑" panose="020B0503020204020204" pitchFamily="34" charset="-122"/>
              <a:ea typeface="微软雅黑" panose="020B0503020204020204" pitchFamily="34" charset="-122"/>
            </a:endParaRPr>
          </a:p>
          <a:p>
            <a:pPr marL="0" lvl="0" indent="0">
              <a:buNone/>
            </a:pPr>
            <a:r>
              <a:rPr lang="zh-CN" altLang="zh-CN" sz="8000" b="1" dirty="0">
                <a:solidFill>
                  <a:srgbClr val="002060"/>
                </a:solidFill>
                <a:latin typeface="微软雅黑" panose="020B0503020204020204" pitchFamily="34" charset="-122"/>
                <a:ea typeface="微软雅黑" panose="020B0503020204020204" pitchFamily="34" charset="-122"/>
              </a:rPr>
              <a:t>标识符和状态</a:t>
            </a:r>
            <a:endParaRPr lang="en-US" altLang="zh-CN" sz="8000" b="1" dirty="0">
              <a:solidFill>
                <a:srgbClr val="002060"/>
              </a:solidFill>
              <a:latin typeface="微软雅黑" panose="020B0503020204020204" pitchFamily="34" charset="-122"/>
              <a:ea typeface="微软雅黑" panose="020B0503020204020204" pitchFamily="34" charset="-122"/>
            </a:endParaRPr>
          </a:p>
          <a:p>
            <a:pPr marL="0" lvl="0" indent="0">
              <a:buNone/>
            </a:pPr>
            <a:endParaRPr lang="zh-CN" altLang="zh-CN" sz="7200" dirty="0">
              <a:solidFill>
                <a:srgbClr val="002060"/>
              </a:solidFill>
              <a:effectLst/>
              <a:latin typeface="微软雅黑" panose="020B0503020204020204" pitchFamily="34" charset="-122"/>
              <a:ea typeface="微软雅黑" panose="020B0503020204020204" pitchFamily="34" charset="-122"/>
            </a:endParaRPr>
          </a:p>
          <a:p>
            <a:pPr marL="0" indent="0">
              <a:buNone/>
            </a:pPr>
            <a:r>
              <a:rPr lang="zh-CN" altLang="zh-CN" sz="7200" dirty="0">
                <a:solidFill>
                  <a:srgbClr val="002060"/>
                </a:solidFill>
                <a:latin typeface="微软雅黑" panose="020B0503020204020204" pitchFamily="34" charset="-122"/>
                <a:ea typeface="微软雅黑" panose="020B0503020204020204" pitchFamily="34" charset="-122"/>
              </a:rPr>
              <a:t>数据库标识符：</a:t>
            </a:r>
            <a:r>
              <a:rPr lang="en-US" altLang="zh-CN" sz="7200" dirty="0" err="1">
                <a:solidFill>
                  <a:srgbClr val="002060"/>
                </a:solidFill>
                <a:latin typeface="微软雅黑" panose="020B0503020204020204" pitchFamily="34" charset="-122"/>
                <a:ea typeface="微软雅黑" panose="020B0503020204020204" pitchFamily="34" charset="-122"/>
              </a:rPr>
              <a:t>icanteen</a:t>
            </a:r>
            <a:endParaRPr lang="zh-CN" altLang="zh-CN" sz="7200" dirty="0">
              <a:solidFill>
                <a:srgbClr val="002060"/>
              </a:solidFill>
              <a:effectLst/>
              <a:latin typeface="微软雅黑" panose="020B0503020204020204" pitchFamily="34" charset="-122"/>
              <a:ea typeface="微软雅黑" panose="020B0503020204020204" pitchFamily="34" charset="-122"/>
            </a:endParaRPr>
          </a:p>
          <a:p>
            <a:pPr marL="0" indent="0">
              <a:buNone/>
            </a:pPr>
            <a:r>
              <a:rPr lang="zh-CN" altLang="zh-CN" sz="7200" dirty="0">
                <a:solidFill>
                  <a:srgbClr val="002060"/>
                </a:solidFill>
                <a:latin typeface="微软雅黑" panose="020B0503020204020204" pitchFamily="34" charset="-122"/>
                <a:ea typeface="微软雅黑" panose="020B0503020204020204" pitchFamily="34" charset="-122"/>
              </a:rPr>
              <a:t>用户名：</a:t>
            </a:r>
            <a:r>
              <a:rPr lang="en-US" altLang="zh-CN" sz="7200" dirty="0">
                <a:solidFill>
                  <a:srgbClr val="002060"/>
                </a:solidFill>
                <a:latin typeface="微软雅黑" panose="020B0503020204020204" pitchFamily="34" charset="-122"/>
                <a:ea typeface="微软雅黑" panose="020B0503020204020204" pitchFamily="34" charset="-122"/>
              </a:rPr>
              <a:t>root</a:t>
            </a:r>
            <a:endParaRPr lang="zh-CN" altLang="zh-CN" sz="7200" dirty="0">
              <a:solidFill>
                <a:srgbClr val="002060"/>
              </a:solidFill>
              <a:effectLst/>
              <a:latin typeface="微软雅黑" panose="020B0503020204020204" pitchFamily="34" charset="-122"/>
              <a:ea typeface="微软雅黑" panose="020B0503020204020204" pitchFamily="34" charset="-122"/>
            </a:endParaRPr>
          </a:p>
          <a:p>
            <a:pPr marL="0" indent="0">
              <a:buNone/>
            </a:pPr>
            <a:r>
              <a:rPr lang="zh-CN" altLang="zh-CN" sz="7200" dirty="0">
                <a:solidFill>
                  <a:srgbClr val="002060"/>
                </a:solidFill>
                <a:latin typeface="微软雅黑" panose="020B0503020204020204" pitchFamily="34" charset="-122"/>
                <a:ea typeface="微软雅黑" panose="020B0503020204020204" pitchFamily="34" charset="-122"/>
              </a:rPr>
              <a:t>密码：</a:t>
            </a:r>
            <a:r>
              <a:rPr lang="en-US" altLang="zh-CN" sz="7200" dirty="0">
                <a:solidFill>
                  <a:srgbClr val="002060"/>
                </a:solidFill>
                <a:latin typeface="微软雅黑" panose="020B0503020204020204" pitchFamily="34" charset="-122"/>
                <a:ea typeface="微软雅黑" panose="020B0503020204020204" pitchFamily="34" charset="-122"/>
              </a:rPr>
              <a:t>123456</a:t>
            </a:r>
            <a:endParaRPr lang="zh-CN" altLang="zh-CN" sz="7200" dirty="0">
              <a:solidFill>
                <a:srgbClr val="002060"/>
              </a:solidFill>
              <a:effectLst/>
              <a:latin typeface="微软雅黑" panose="020B0503020204020204" pitchFamily="34" charset="-122"/>
              <a:ea typeface="微软雅黑" panose="020B0503020204020204" pitchFamily="34" charset="-122"/>
            </a:endParaRPr>
          </a:p>
          <a:p>
            <a:pPr marL="0" indent="0">
              <a:buNone/>
            </a:pPr>
            <a:r>
              <a:rPr lang="zh-CN" altLang="zh-CN" sz="7200" dirty="0">
                <a:solidFill>
                  <a:srgbClr val="002060"/>
                </a:solidFill>
                <a:latin typeface="微软雅黑" panose="020B0503020204020204" pitchFamily="34" charset="-122"/>
                <a:ea typeface="微软雅黑" panose="020B0503020204020204" pitchFamily="34" charset="-122"/>
              </a:rPr>
              <a:t>权限：全部</a:t>
            </a:r>
            <a:r>
              <a:rPr lang="en-US" altLang="zh-CN" sz="7200" dirty="0">
                <a:solidFill>
                  <a:srgbClr val="002060"/>
                </a:solidFill>
                <a:latin typeface="微软雅黑" panose="020B0503020204020204" pitchFamily="34" charset="-122"/>
                <a:ea typeface="微软雅黑" panose="020B0503020204020204" pitchFamily="34" charset="-122"/>
              </a:rPr>
              <a:t> </a:t>
            </a:r>
          </a:p>
          <a:p>
            <a:pPr marL="0" indent="0">
              <a:buNone/>
            </a:pPr>
            <a:endParaRPr lang="zh-CN" altLang="zh-CN" sz="7200" b="1" dirty="0">
              <a:solidFill>
                <a:srgbClr val="002060"/>
              </a:solidFill>
              <a:latin typeface="微软雅黑" panose="020B0503020204020204" pitchFamily="34" charset="-122"/>
              <a:ea typeface="微软雅黑" panose="020B0503020204020204" pitchFamily="34" charset="-122"/>
            </a:endParaRPr>
          </a:p>
          <a:p>
            <a:pPr marL="0" indent="0">
              <a:buNone/>
            </a:pPr>
            <a:r>
              <a:rPr lang="zh-CN" altLang="zh-CN" sz="8000" b="1" dirty="0">
                <a:solidFill>
                  <a:srgbClr val="002060"/>
                </a:solidFill>
                <a:latin typeface="微软雅黑" panose="020B0503020204020204" pitchFamily="34" charset="-122"/>
                <a:ea typeface="微软雅黑" panose="020B0503020204020204" pitchFamily="34" charset="-122"/>
              </a:rPr>
              <a:t>使用它的程序</a:t>
            </a:r>
            <a:endParaRPr lang="en-US" altLang="zh-CN" sz="8000" b="1" dirty="0">
              <a:solidFill>
                <a:srgbClr val="002060"/>
              </a:solidFill>
              <a:latin typeface="微软雅黑" panose="020B0503020204020204" pitchFamily="34" charset="-122"/>
              <a:ea typeface="微软雅黑" panose="020B0503020204020204" pitchFamily="34" charset="-122"/>
            </a:endParaRPr>
          </a:p>
          <a:p>
            <a:pPr marL="0" indent="0">
              <a:buNone/>
            </a:pPr>
            <a:endParaRPr lang="zh-CN" altLang="zh-CN" sz="7200" dirty="0">
              <a:solidFill>
                <a:srgbClr val="002060"/>
              </a:solidFill>
              <a:effectLst/>
              <a:latin typeface="微软雅黑" panose="020B0503020204020204" pitchFamily="34" charset="-122"/>
              <a:ea typeface="微软雅黑" panose="020B0503020204020204" pitchFamily="34" charset="-122"/>
            </a:endParaRPr>
          </a:p>
          <a:p>
            <a:pPr marL="0" indent="0">
              <a:buNone/>
            </a:pPr>
            <a:r>
              <a:rPr lang="en-US" altLang="zh-CN" sz="7200" dirty="0" err="1">
                <a:solidFill>
                  <a:srgbClr val="002060"/>
                </a:solidFill>
                <a:latin typeface="微软雅黑" panose="020B0503020204020204" pitchFamily="34" charset="-122"/>
                <a:ea typeface="微软雅黑" panose="020B0503020204020204" pitchFamily="34" charset="-122"/>
              </a:rPr>
              <a:t>Icanteen</a:t>
            </a:r>
            <a:r>
              <a:rPr lang="zh-CN" altLang="zh-CN" sz="7200" dirty="0">
                <a:solidFill>
                  <a:srgbClr val="002060"/>
                </a:solidFill>
                <a:latin typeface="微软雅黑" panose="020B0503020204020204" pitchFamily="34" charset="-122"/>
                <a:ea typeface="微软雅黑" panose="020B0503020204020204" pitchFamily="34" charset="-122"/>
              </a:rPr>
              <a:t>用户端，商家端，管理员端。</a:t>
            </a:r>
            <a:endParaRPr lang="en-US" altLang="zh-CN" sz="7200" dirty="0">
              <a:solidFill>
                <a:srgbClr val="002060"/>
              </a:solidFill>
              <a:latin typeface="微软雅黑" panose="020B0503020204020204" pitchFamily="34" charset="-122"/>
              <a:ea typeface="微软雅黑" panose="020B0503020204020204" pitchFamily="34" charset="-122"/>
            </a:endParaRPr>
          </a:p>
          <a:p>
            <a:pPr marL="0" indent="0">
              <a:buNone/>
            </a:pPr>
            <a:endParaRPr lang="zh-CN" altLang="zh-CN" sz="7200" dirty="0">
              <a:solidFill>
                <a:srgbClr val="002060"/>
              </a:solidFill>
              <a:latin typeface="微软雅黑" panose="020B0503020204020204" pitchFamily="34" charset="-122"/>
              <a:ea typeface="微软雅黑" panose="020B0503020204020204" pitchFamily="34" charset="-122"/>
            </a:endParaRPr>
          </a:p>
          <a:p>
            <a:pPr marL="0" lvl="0" indent="0">
              <a:buNone/>
            </a:pPr>
            <a:r>
              <a:rPr lang="zh-CN" altLang="zh-CN" sz="8000" b="1" dirty="0">
                <a:solidFill>
                  <a:srgbClr val="002060"/>
                </a:solidFill>
                <a:latin typeface="微软雅黑" panose="020B0503020204020204" pitchFamily="34" charset="-122"/>
                <a:ea typeface="微软雅黑" panose="020B0503020204020204" pitchFamily="34" charset="-122"/>
              </a:rPr>
              <a:t>约定</a:t>
            </a:r>
            <a:endParaRPr lang="en-US" altLang="zh-CN" sz="8000" b="1" dirty="0">
              <a:solidFill>
                <a:srgbClr val="002060"/>
              </a:solidFill>
              <a:latin typeface="微软雅黑" panose="020B0503020204020204" pitchFamily="34" charset="-122"/>
              <a:ea typeface="微软雅黑" panose="020B0503020204020204" pitchFamily="34" charset="-122"/>
            </a:endParaRPr>
          </a:p>
          <a:p>
            <a:pPr marL="0" lvl="0" indent="0">
              <a:buNone/>
            </a:pPr>
            <a:endParaRPr lang="zh-CN" altLang="zh-CN" sz="7200" dirty="0">
              <a:solidFill>
                <a:srgbClr val="002060"/>
              </a:solidFill>
              <a:effectLst/>
              <a:latin typeface="微软雅黑" panose="020B0503020204020204" pitchFamily="34" charset="-122"/>
              <a:ea typeface="微软雅黑" panose="020B0503020204020204" pitchFamily="34" charset="-122"/>
            </a:endParaRPr>
          </a:p>
          <a:p>
            <a:pPr marL="0" indent="0">
              <a:buNone/>
            </a:pPr>
            <a:r>
              <a:rPr lang="zh-CN" altLang="zh-CN" sz="7200" dirty="0">
                <a:solidFill>
                  <a:srgbClr val="002060"/>
                </a:solidFill>
                <a:latin typeface="微软雅黑" panose="020B0503020204020204" pitchFamily="34" charset="-122"/>
                <a:ea typeface="微软雅黑" panose="020B0503020204020204" pitchFamily="34" charset="-122"/>
              </a:rPr>
              <a:t>（</a:t>
            </a:r>
            <a:r>
              <a:rPr lang="en-US" altLang="zh-CN" sz="7200" dirty="0">
                <a:solidFill>
                  <a:srgbClr val="002060"/>
                </a:solidFill>
                <a:latin typeface="微软雅黑" panose="020B0503020204020204" pitchFamily="34" charset="-122"/>
                <a:ea typeface="微软雅黑" panose="020B0503020204020204" pitchFamily="34" charset="-122"/>
              </a:rPr>
              <a:t>1</a:t>
            </a:r>
            <a:r>
              <a:rPr lang="zh-CN" altLang="zh-CN" sz="7200" dirty="0">
                <a:solidFill>
                  <a:srgbClr val="002060"/>
                </a:solidFill>
                <a:latin typeface="微软雅黑" panose="020B0503020204020204" pitchFamily="34" charset="-122"/>
                <a:ea typeface="微软雅黑" panose="020B0503020204020204" pitchFamily="34" charset="-122"/>
              </a:rPr>
              <a:t>）所有命名采用模块名称加上具体表的名称的英文词汇组成，统一数据库表的命名。</a:t>
            </a:r>
            <a:endParaRPr lang="zh-CN" altLang="zh-CN" sz="7200" dirty="0">
              <a:solidFill>
                <a:srgbClr val="002060"/>
              </a:solidFill>
              <a:effectLst/>
              <a:latin typeface="微软雅黑" panose="020B0503020204020204" pitchFamily="34" charset="-122"/>
              <a:ea typeface="微软雅黑" panose="020B0503020204020204" pitchFamily="34" charset="-122"/>
            </a:endParaRPr>
          </a:p>
          <a:p>
            <a:pPr marL="0" indent="0">
              <a:buNone/>
            </a:pPr>
            <a:r>
              <a:rPr lang="zh-CN" altLang="zh-CN" sz="7200" dirty="0">
                <a:solidFill>
                  <a:srgbClr val="002060"/>
                </a:solidFill>
                <a:latin typeface="微软雅黑" panose="020B0503020204020204" pitchFamily="34" charset="-122"/>
                <a:ea typeface="微软雅黑" panose="020B0503020204020204" pitchFamily="34" charset="-122"/>
              </a:rPr>
              <a:t>（</a:t>
            </a:r>
            <a:r>
              <a:rPr lang="en-US" altLang="zh-CN" sz="7200" dirty="0">
                <a:solidFill>
                  <a:srgbClr val="002060"/>
                </a:solidFill>
                <a:latin typeface="微软雅黑" panose="020B0503020204020204" pitchFamily="34" charset="-122"/>
                <a:ea typeface="微软雅黑" panose="020B0503020204020204" pitchFamily="34" charset="-122"/>
              </a:rPr>
              <a:t>2</a:t>
            </a:r>
            <a:r>
              <a:rPr lang="zh-CN" altLang="zh-CN" sz="7200" dirty="0">
                <a:solidFill>
                  <a:srgbClr val="002060"/>
                </a:solidFill>
                <a:latin typeface="微软雅黑" panose="020B0503020204020204" pitchFamily="34" charset="-122"/>
                <a:ea typeface="微软雅黑" panose="020B0503020204020204" pitchFamily="34" charset="-122"/>
              </a:rPr>
              <a:t>）字符集采用</a:t>
            </a:r>
            <a:r>
              <a:rPr lang="en-US" altLang="zh-CN" sz="7200" dirty="0">
                <a:solidFill>
                  <a:srgbClr val="002060"/>
                </a:solidFill>
                <a:latin typeface="微软雅黑" panose="020B0503020204020204" pitchFamily="34" charset="-122"/>
                <a:ea typeface="微软雅黑" panose="020B0503020204020204" pitchFamily="34" charset="-122"/>
              </a:rPr>
              <a:t>UTF-8</a:t>
            </a:r>
            <a:r>
              <a:rPr lang="zh-CN" altLang="zh-CN" sz="7200" dirty="0">
                <a:solidFill>
                  <a:srgbClr val="002060"/>
                </a:solidFill>
                <a:latin typeface="微软雅黑" panose="020B0503020204020204" pitchFamily="34" charset="-122"/>
                <a:ea typeface="微软雅黑" panose="020B0503020204020204" pitchFamily="34" charset="-122"/>
              </a:rPr>
              <a:t>。</a:t>
            </a:r>
            <a:endParaRPr lang="zh-CN" altLang="zh-CN" sz="7200" dirty="0">
              <a:solidFill>
                <a:srgbClr val="002060"/>
              </a:solidFill>
              <a:effectLst/>
              <a:latin typeface="微软雅黑" panose="020B0503020204020204" pitchFamily="34" charset="-122"/>
              <a:ea typeface="微软雅黑" panose="020B0503020204020204" pitchFamily="34" charset="-122"/>
            </a:endParaRPr>
          </a:p>
          <a:p>
            <a:endParaRPr lang="zh-CN" altLang="en-US" dirty="0"/>
          </a:p>
        </p:txBody>
      </p:sp>
    </p:spTree>
    <p:extLst>
      <p:ext uri="{BB962C8B-B14F-4D97-AF65-F5344CB8AC3E}">
        <p14:creationId xmlns:p14="http://schemas.microsoft.com/office/powerpoint/2010/main" val="2759060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6">
                <a:lumMod val="40000"/>
                <a:lumOff val="60000"/>
              </a:schemeClr>
            </a:gs>
            <a:gs pos="43000">
              <a:schemeClr val="accent6">
                <a:lumMod val="95000"/>
                <a:lumOff val="5000"/>
                <a:alpha val="10000"/>
              </a:schemeClr>
            </a:gs>
            <a:gs pos="100000">
              <a:srgbClr val="00B0B1"/>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2BF3D8-FCDA-48E9-83D4-B9086A978622}"/>
              </a:ext>
            </a:extLst>
          </p:cNvPr>
          <p:cNvSpPr>
            <a:spLocks noGrp="1"/>
          </p:cNvSpPr>
          <p:nvPr>
            <p:ph type="title"/>
          </p:nvPr>
        </p:nvSpPr>
        <p:spPr>
          <a:xfrm>
            <a:off x="0" y="0"/>
            <a:ext cx="12192000" cy="1274323"/>
          </a:xfrm>
          <a:solidFill>
            <a:srgbClr val="00B0B1"/>
          </a:solidFill>
        </p:spPr>
        <p:txBody>
          <a:bodyPr>
            <a:normAutofit/>
          </a:bodyPr>
          <a:lstStyle/>
          <a:p>
            <a:r>
              <a:rPr lang="zh-CN" altLang="en-US" dirty="0">
                <a:solidFill>
                  <a:schemeClr val="bg1"/>
                </a:solidFill>
                <a:latin typeface="微软雅黑" panose="020B0503020204020204" pitchFamily="34" charset="-122"/>
                <a:ea typeface="微软雅黑" panose="020B0503020204020204" pitchFamily="34" charset="-122"/>
              </a:rPr>
              <a:t>数据库设计</a:t>
            </a:r>
            <a:endParaRPr lang="zh-CN" altLang="en-US" dirty="0">
              <a:solidFill>
                <a:schemeClr val="bg1"/>
              </a:solidFill>
            </a:endParaRPr>
          </a:p>
        </p:txBody>
      </p:sp>
      <p:sp>
        <p:nvSpPr>
          <p:cNvPr id="3" name="内容占位符 2">
            <a:extLst>
              <a:ext uri="{FF2B5EF4-FFF2-40B4-BE49-F238E27FC236}">
                <a16:creationId xmlns:a16="http://schemas.microsoft.com/office/drawing/2014/main" id="{FBF623DE-19FC-4011-A807-A4D501E4F427}"/>
              </a:ext>
            </a:extLst>
          </p:cNvPr>
          <p:cNvSpPr>
            <a:spLocks noGrp="1"/>
          </p:cNvSpPr>
          <p:nvPr>
            <p:ph idx="1"/>
          </p:nvPr>
        </p:nvSpPr>
        <p:spPr>
          <a:xfrm>
            <a:off x="838200" y="1274323"/>
            <a:ext cx="10515600" cy="5469377"/>
          </a:xfrm>
        </p:spPr>
        <p:txBody>
          <a:bodyPr>
            <a:normAutofit/>
          </a:bodyPr>
          <a:lstStyle/>
          <a:p>
            <a:pPr marL="0" lvl="0" indent="0">
              <a:buNone/>
            </a:pPr>
            <a:r>
              <a:rPr lang="zh-CN" altLang="en-US" sz="2400" b="1" dirty="0">
                <a:solidFill>
                  <a:srgbClr val="7030A0"/>
                </a:solidFill>
                <a:latin typeface="微软雅黑" panose="020B0503020204020204" pitchFamily="34" charset="-122"/>
                <a:ea typeface="微软雅黑" panose="020B0503020204020204" pitchFamily="34" charset="-122"/>
              </a:rPr>
              <a:t>逻辑结构设计</a:t>
            </a:r>
            <a:endParaRPr lang="zh-CN" altLang="zh-CN" sz="2400" dirty="0">
              <a:solidFill>
                <a:srgbClr val="002060"/>
              </a:solidFill>
              <a:effectLst/>
              <a:latin typeface="微软雅黑" panose="020B0503020204020204" pitchFamily="34" charset="-122"/>
              <a:ea typeface="微软雅黑" panose="020B0503020204020204" pitchFamily="34" charset="-122"/>
            </a:endParaRPr>
          </a:p>
          <a:p>
            <a:pPr marL="0" indent="0">
              <a:buNone/>
            </a:pPr>
            <a:r>
              <a:rPr lang="zh-CN" altLang="zh-CN" sz="1800" dirty="0">
                <a:latin typeface="微软雅黑" panose="020B0503020204020204" pitchFamily="34" charset="-122"/>
                <a:ea typeface="微软雅黑" panose="020B0503020204020204" pitchFamily="34" charset="-122"/>
              </a:rPr>
              <a:t>用户表（</a:t>
            </a:r>
            <a:r>
              <a:rPr lang="en-US" altLang="zh-CN" sz="1800" dirty="0">
                <a:latin typeface="微软雅黑" panose="020B0503020204020204" pitchFamily="34" charset="-122"/>
                <a:ea typeface="微软雅黑" panose="020B0503020204020204" pitchFamily="34" charset="-122"/>
              </a:rPr>
              <a:t>customer</a:t>
            </a:r>
            <a:r>
              <a:rPr lang="zh-CN" altLang="en-US" sz="1800" dirty="0">
                <a:latin typeface="微软雅黑" panose="020B0503020204020204" pitchFamily="34" charset="-122"/>
                <a:ea typeface="微软雅黑" panose="020B0503020204020204" pitchFamily="34" charset="-122"/>
              </a:rPr>
              <a:t>）</a:t>
            </a:r>
            <a:endParaRPr lang="en-US" altLang="zh-CN" sz="1800" dirty="0">
              <a:latin typeface="微软雅黑" panose="020B0503020204020204" pitchFamily="34" charset="-122"/>
              <a:ea typeface="微软雅黑" panose="020B0503020204020204" pitchFamily="34" charset="-122"/>
            </a:endParaRPr>
          </a:p>
          <a:p>
            <a:pPr marL="0" indent="0">
              <a:buNone/>
            </a:pPr>
            <a:endParaRPr lang="en-US" altLang="zh-CN" sz="1800" dirty="0">
              <a:latin typeface="微软雅黑" panose="020B0503020204020204" pitchFamily="34" charset="-122"/>
              <a:ea typeface="微软雅黑" panose="020B0503020204020204" pitchFamily="34" charset="-122"/>
            </a:endParaRPr>
          </a:p>
          <a:p>
            <a:pPr marL="0" indent="0">
              <a:buNone/>
            </a:pPr>
            <a:endParaRPr lang="en-US" altLang="zh-CN" sz="1800" dirty="0">
              <a:latin typeface="微软雅黑" panose="020B0503020204020204" pitchFamily="34" charset="-122"/>
              <a:ea typeface="微软雅黑" panose="020B0503020204020204" pitchFamily="34" charset="-122"/>
            </a:endParaRPr>
          </a:p>
          <a:p>
            <a:pPr marL="0" indent="0">
              <a:buNone/>
            </a:pPr>
            <a:r>
              <a:rPr kumimoji="0" lang="zh-CN" altLang="en-US" sz="18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商家表（</a:t>
            </a:r>
            <a:r>
              <a:rPr lang="en-US" altLang="zh-CN" sz="1800" dirty="0">
                <a:latin typeface="微软雅黑" panose="020B0503020204020204" pitchFamily="34" charset="-122"/>
                <a:ea typeface="微软雅黑" panose="020B0503020204020204" pitchFamily="34" charset="-122"/>
              </a:rPr>
              <a:t>merchant</a:t>
            </a:r>
            <a:r>
              <a:rPr kumimoji="0" lang="zh-CN" altLang="en-US" sz="18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a:t>
            </a:r>
            <a:endParaRPr kumimoji="0" lang="en-US" altLang="zh-CN" sz="18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p>
            <a:pPr marL="0" indent="0">
              <a:buNone/>
            </a:pPr>
            <a:endParaRPr lang="en-US" altLang="zh-CN" sz="1800" dirty="0">
              <a:latin typeface="微软雅黑" panose="020B0503020204020204" pitchFamily="34" charset="-122"/>
              <a:ea typeface="微软雅黑" panose="020B0503020204020204" pitchFamily="34" charset="-122"/>
            </a:endParaRPr>
          </a:p>
          <a:p>
            <a:pPr marL="0" indent="0">
              <a:buNone/>
            </a:pPr>
            <a:endParaRPr kumimoji="0" lang="en-US" altLang="zh-CN" sz="18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p>
            <a:pPr marL="0" indent="0">
              <a:buNone/>
            </a:pPr>
            <a:endParaRPr lang="en-US" altLang="zh-CN" sz="1800" dirty="0">
              <a:latin typeface="微软雅黑" panose="020B0503020204020204" pitchFamily="34" charset="-122"/>
              <a:ea typeface="微软雅黑" panose="020B0503020204020204" pitchFamily="34" charset="-122"/>
            </a:endParaRPr>
          </a:p>
          <a:p>
            <a:pPr marL="0" indent="0">
              <a:buNone/>
            </a:pPr>
            <a:endParaRPr kumimoji="0" lang="en-US" altLang="zh-CN" sz="18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p>
            <a:pPr marL="0" indent="0">
              <a:buNone/>
            </a:pPr>
            <a:endParaRPr kumimoji="0" lang="en-US" altLang="zh-CN" sz="18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p>
            <a:pPr marL="0" indent="0">
              <a:buNone/>
            </a:pPr>
            <a:endParaRPr kumimoji="0" lang="en-US" altLang="zh-CN" sz="18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p>
            <a:pPr marL="0" indent="0">
              <a:buNone/>
            </a:pPr>
            <a:r>
              <a:rPr kumimoji="0" lang="zh-CN" altLang="en-US" sz="18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管理员表（</a:t>
            </a:r>
            <a:r>
              <a:rPr kumimoji="0" lang="en-US" altLang="zh-CN" sz="18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administrator</a:t>
            </a:r>
            <a:r>
              <a:rPr kumimoji="0" lang="zh-CN" altLang="en-US" sz="18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a:t>
            </a:r>
            <a:endParaRPr kumimoji="0" lang="en-US" altLang="zh-CN" sz="18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p>
            <a:pPr marL="0" indent="0">
              <a:buNone/>
            </a:pPr>
            <a:endParaRPr kumimoji="0" lang="en-US" altLang="zh-CN" sz="18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p>
            <a:pPr marL="0" indent="0">
              <a:buNone/>
            </a:pPr>
            <a:endParaRPr kumimoji="0" lang="en-US" altLang="zh-CN" sz="18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p>
            <a:pPr marL="0" indent="0">
              <a:buNone/>
            </a:pPr>
            <a:endParaRPr lang="en-US" altLang="zh-CN" sz="1800" dirty="0">
              <a:latin typeface="微软雅黑" panose="020B0503020204020204" pitchFamily="34" charset="-122"/>
              <a:ea typeface="微软雅黑" panose="020B0503020204020204" pitchFamily="34" charset="-122"/>
            </a:endParaRPr>
          </a:p>
          <a:p>
            <a:pPr marL="0" indent="0">
              <a:buNone/>
            </a:pPr>
            <a:endParaRPr kumimoji="0" lang="en-US" altLang="zh-CN" sz="18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p>
            <a:pPr marL="0" indent="0">
              <a:buNone/>
            </a:pPr>
            <a:endParaRPr kumimoji="0" lang="zh-CN" altLang="en-US" sz="2400" b="0" i="0" u="none" strike="noStrike" cap="none" normalizeH="0" baseline="0" dirty="0">
              <a:ln>
                <a:noFill/>
              </a:ln>
              <a:solidFill>
                <a:schemeClr val="tx1"/>
              </a:solidFill>
              <a:effectLst/>
            </a:endParaRPr>
          </a:p>
          <a:p>
            <a:pPr marL="0" indent="0">
              <a:buNone/>
            </a:pPr>
            <a:endParaRPr lang="zh-CN" altLang="en-US" dirty="0"/>
          </a:p>
        </p:txBody>
      </p:sp>
      <p:graphicFrame>
        <p:nvGraphicFramePr>
          <p:cNvPr id="5" name="表格 4">
            <a:extLst>
              <a:ext uri="{FF2B5EF4-FFF2-40B4-BE49-F238E27FC236}">
                <a16:creationId xmlns:a16="http://schemas.microsoft.com/office/drawing/2014/main" id="{69E76962-A9CB-497A-8FEB-5BC23B129668}"/>
              </a:ext>
            </a:extLst>
          </p:cNvPr>
          <p:cNvGraphicFramePr>
            <a:graphicFrameLocks noGrp="1"/>
          </p:cNvGraphicFramePr>
          <p:nvPr>
            <p:extLst>
              <p:ext uri="{D42A27DB-BD31-4B8C-83A1-F6EECF244321}">
                <p14:modId xmlns:p14="http://schemas.microsoft.com/office/powerpoint/2010/main" val="1236727656"/>
              </p:ext>
            </p:extLst>
          </p:nvPr>
        </p:nvGraphicFramePr>
        <p:xfrm>
          <a:off x="3015540" y="2836270"/>
          <a:ext cx="7101226" cy="1449286"/>
        </p:xfrm>
        <a:graphic>
          <a:graphicData uri="http://schemas.openxmlformats.org/drawingml/2006/table">
            <a:tbl>
              <a:tblPr firstRow="1" firstCol="1" bandRow="1">
                <a:tableStyleId>{5C22544A-7EE6-4342-B048-85BDC9FD1C3A}</a:tableStyleId>
              </a:tblPr>
              <a:tblGrid>
                <a:gridCol w="871058">
                  <a:extLst>
                    <a:ext uri="{9D8B030D-6E8A-4147-A177-3AD203B41FA5}">
                      <a16:colId xmlns:a16="http://schemas.microsoft.com/office/drawing/2014/main" val="3274587513"/>
                    </a:ext>
                  </a:extLst>
                </a:gridCol>
                <a:gridCol w="1295126">
                  <a:extLst>
                    <a:ext uri="{9D8B030D-6E8A-4147-A177-3AD203B41FA5}">
                      <a16:colId xmlns:a16="http://schemas.microsoft.com/office/drawing/2014/main" val="993951050"/>
                    </a:ext>
                  </a:extLst>
                </a:gridCol>
                <a:gridCol w="1489013">
                  <a:extLst>
                    <a:ext uri="{9D8B030D-6E8A-4147-A177-3AD203B41FA5}">
                      <a16:colId xmlns:a16="http://schemas.microsoft.com/office/drawing/2014/main" val="2177072782"/>
                    </a:ext>
                  </a:extLst>
                </a:gridCol>
                <a:gridCol w="677172">
                  <a:extLst>
                    <a:ext uri="{9D8B030D-6E8A-4147-A177-3AD203B41FA5}">
                      <a16:colId xmlns:a16="http://schemas.microsoft.com/office/drawing/2014/main" val="2101768688"/>
                    </a:ext>
                  </a:extLst>
                </a:gridCol>
                <a:gridCol w="871058">
                  <a:extLst>
                    <a:ext uri="{9D8B030D-6E8A-4147-A177-3AD203B41FA5}">
                      <a16:colId xmlns:a16="http://schemas.microsoft.com/office/drawing/2014/main" val="614099460"/>
                    </a:ext>
                  </a:extLst>
                </a:gridCol>
                <a:gridCol w="1897799">
                  <a:extLst>
                    <a:ext uri="{9D8B030D-6E8A-4147-A177-3AD203B41FA5}">
                      <a16:colId xmlns:a16="http://schemas.microsoft.com/office/drawing/2014/main" val="2091890286"/>
                    </a:ext>
                  </a:extLst>
                </a:gridCol>
              </a:tblGrid>
              <a:tr h="414081">
                <a:tc>
                  <a:txBody>
                    <a:bodyPr/>
                    <a:lstStyle/>
                    <a:p>
                      <a:pPr algn="ctr"/>
                      <a:r>
                        <a:rPr lang="zh-CN" sz="1300" kern="100" dirty="0">
                          <a:effectLst/>
                        </a:rPr>
                        <a:t>项目</a:t>
                      </a:r>
                      <a:endParaRPr lang="zh-CN" sz="1600" kern="100" dirty="0">
                        <a:effectLst/>
                        <a:latin typeface="等线" panose="02010600030101010101" pitchFamily="2" charset="-122"/>
                        <a:ea typeface="等线" panose="02010600030101010101" pitchFamily="2" charset="-122"/>
                      </a:endParaRPr>
                    </a:p>
                  </a:txBody>
                  <a:tcPr marL="103151" marR="103151" marT="0" marB="0"/>
                </a:tc>
                <a:tc>
                  <a:txBody>
                    <a:bodyPr/>
                    <a:lstStyle/>
                    <a:p>
                      <a:pPr algn="ctr"/>
                      <a:r>
                        <a:rPr lang="zh-CN" sz="1300" kern="100" dirty="0">
                          <a:effectLst/>
                        </a:rPr>
                        <a:t>字段名</a:t>
                      </a:r>
                      <a:endParaRPr lang="zh-CN" sz="1600" kern="100" dirty="0">
                        <a:effectLst/>
                        <a:latin typeface="等线" panose="02010600030101010101" pitchFamily="2" charset="-122"/>
                        <a:ea typeface="等线" panose="02010600030101010101" pitchFamily="2" charset="-122"/>
                      </a:endParaRPr>
                    </a:p>
                  </a:txBody>
                  <a:tcPr marL="103151" marR="103151" marT="0" marB="0"/>
                </a:tc>
                <a:tc>
                  <a:txBody>
                    <a:bodyPr/>
                    <a:lstStyle/>
                    <a:p>
                      <a:pPr algn="ctr"/>
                      <a:r>
                        <a:rPr lang="zh-CN" sz="1300" kern="100">
                          <a:effectLst/>
                        </a:rPr>
                        <a:t>类型宽度</a:t>
                      </a:r>
                      <a:endParaRPr lang="zh-CN" sz="1600" kern="100">
                        <a:effectLst/>
                        <a:latin typeface="等线" panose="02010600030101010101" pitchFamily="2" charset="-122"/>
                        <a:ea typeface="等线" panose="02010600030101010101" pitchFamily="2" charset="-122"/>
                      </a:endParaRPr>
                    </a:p>
                  </a:txBody>
                  <a:tcPr marL="103151" marR="103151" marT="0" marB="0"/>
                </a:tc>
                <a:tc>
                  <a:txBody>
                    <a:bodyPr/>
                    <a:lstStyle/>
                    <a:p>
                      <a:pPr algn="ctr"/>
                      <a:r>
                        <a:rPr lang="zh-CN" sz="1300" kern="100">
                          <a:effectLst/>
                        </a:rPr>
                        <a:t>主键</a:t>
                      </a:r>
                      <a:endParaRPr lang="zh-CN" sz="1600" kern="100">
                        <a:effectLst/>
                        <a:latin typeface="等线" panose="02010600030101010101" pitchFamily="2" charset="-122"/>
                        <a:ea typeface="等线" panose="02010600030101010101" pitchFamily="2" charset="-122"/>
                      </a:endParaRPr>
                    </a:p>
                  </a:txBody>
                  <a:tcPr marL="103151" marR="103151" marT="0" marB="0"/>
                </a:tc>
                <a:tc>
                  <a:txBody>
                    <a:bodyPr/>
                    <a:lstStyle/>
                    <a:p>
                      <a:pPr algn="ctr"/>
                      <a:r>
                        <a:rPr lang="zh-CN" sz="1300" kern="100">
                          <a:effectLst/>
                        </a:rPr>
                        <a:t>允许空值</a:t>
                      </a:r>
                      <a:endParaRPr lang="zh-CN" sz="1600" kern="100">
                        <a:effectLst/>
                        <a:latin typeface="等线" panose="02010600030101010101" pitchFamily="2" charset="-122"/>
                        <a:ea typeface="等线" panose="02010600030101010101" pitchFamily="2" charset="-122"/>
                      </a:endParaRPr>
                    </a:p>
                  </a:txBody>
                  <a:tcPr marL="103151" marR="103151" marT="0" marB="0"/>
                </a:tc>
                <a:tc>
                  <a:txBody>
                    <a:bodyPr/>
                    <a:lstStyle/>
                    <a:p>
                      <a:pPr algn="ctr"/>
                      <a:r>
                        <a:rPr lang="zh-CN" sz="1300" kern="100" dirty="0">
                          <a:effectLst/>
                        </a:rPr>
                        <a:t>备注</a:t>
                      </a:r>
                      <a:endParaRPr lang="zh-CN" sz="1600" kern="100" dirty="0">
                        <a:effectLst/>
                        <a:latin typeface="等线" panose="02010600030101010101" pitchFamily="2" charset="-122"/>
                        <a:ea typeface="等线" panose="02010600030101010101" pitchFamily="2" charset="-122"/>
                      </a:endParaRPr>
                    </a:p>
                  </a:txBody>
                  <a:tcPr marL="103151" marR="103151" marT="0" marB="0"/>
                </a:tc>
                <a:extLst>
                  <a:ext uri="{0D108BD9-81ED-4DB2-BD59-A6C34878D82A}">
                    <a16:rowId xmlns:a16="http://schemas.microsoft.com/office/drawing/2014/main" val="32797364"/>
                  </a:ext>
                </a:extLst>
              </a:tr>
              <a:tr h="207041">
                <a:tc>
                  <a:txBody>
                    <a:bodyPr/>
                    <a:lstStyle/>
                    <a:p>
                      <a:pPr algn="ctr"/>
                      <a:r>
                        <a:rPr lang="zh-CN" sz="1300" kern="100" dirty="0">
                          <a:effectLst/>
                        </a:rPr>
                        <a:t>编号</a:t>
                      </a:r>
                      <a:endParaRPr lang="zh-CN" sz="1600" kern="100" dirty="0">
                        <a:solidFill>
                          <a:schemeClr val="bg1"/>
                        </a:solidFill>
                        <a:effectLst/>
                        <a:latin typeface="等线" panose="02010600030101010101" pitchFamily="2" charset="-122"/>
                        <a:ea typeface="等线" panose="02010600030101010101" pitchFamily="2" charset="-122"/>
                      </a:endParaRPr>
                    </a:p>
                  </a:txBody>
                  <a:tcPr marL="103151" marR="103151" marT="0" marB="0"/>
                </a:tc>
                <a:tc>
                  <a:txBody>
                    <a:bodyPr/>
                    <a:lstStyle/>
                    <a:p>
                      <a:pPr algn="ctr"/>
                      <a:r>
                        <a:rPr lang="en-US" sz="1300" kern="100" dirty="0">
                          <a:effectLst/>
                        </a:rPr>
                        <a:t>id</a:t>
                      </a:r>
                      <a:endParaRPr lang="zh-CN" sz="1600" kern="100" dirty="0">
                        <a:solidFill>
                          <a:schemeClr val="bg1"/>
                        </a:solidFill>
                        <a:effectLst/>
                        <a:latin typeface="等线" panose="02010600030101010101" pitchFamily="2" charset="-122"/>
                        <a:ea typeface="等线" panose="02010600030101010101" pitchFamily="2" charset="-122"/>
                      </a:endParaRPr>
                    </a:p>
                  </a:txBody>
                  <a:tcPr marL="103151" marR="103151" marT="0" marB="0"/>
                </a:tc>
                <a:tc>
                  <a:txBody>
                    <a:bodyPr/>
                    <a:lstStyle/>
                    <a:p>
                      <a:pPr algn="ctr"/>
                      <a:r>
                        <a:rPr lang="en-US" sz="1300" kern="100" dirty="0">
                          <a:effectLst/>
                        </a:rPr>
                        <a:t>int</a:t>
                      </a:r>
                      <a:endParaRPr lang="zh-CN" sz="1600" kern="100" dirty="0">
                        <a:solidFill>
                          <a:schemeClr val="bg1"/>
                        </a:solidFill>
                        <a:effectLst/>
                        <a:latin typeface="等线" panose="02010600030101010101" pitchFamily="2" charset="-122"/>
                        <a:ea typeface="等线" panose="02010600030101010101" pitchFamily="2" charset="-122"/>
                      </a:endParaRPr>
                    </a:p>
                  </a:txBody>
                  <a:tcPr marL="103151" marR="103151" marT="0" marB="0"/>
                </a:tc>
                <a:tc>
                  <a:txBody>
                    <a:bodyPr/>
                    <a:lstStyle/>
                    <a:p>
                      <a:pPr algn="ctr"/>
                      <a:r>
                        <a:rPr lang="zh-CN" sz="1300" kern="100">
                          <a:effectLst/>
                        </a:rPr>
                        <a:t>是</a:t>
                      </a:r>
                      <a:endParaRPr lang="zh-CN" sz="1600" kern="100">
                        <a:solidFill>
                          <a:schemeClr val="bg1"/>
                        </a:solidFill>
                        <a:effectLst/>
                        <a:latin typeface="等线" panose="02010600030101010101" pitchFamily="2" charset="-122"/>
                        <a:ea typeface="等线" panose="02010600030101010101" pitchFamily="2" charset="-122"/>
                      </a:endParaRPr>
                    </a:p>
                  </a:txBody>
                  <a:tcPr marL="103151" marR="103151" marT="0" marB="0"/>
                </a:tc>
                <a:tc>
                  <a:txBody>
                    <a:bodyPr/>
                    <a:lstStyle/>
                    <a:p>
                      <a:pPr algn="ctr"/>
                      <a:r>
                        <a:rPr lang="zh-CN" sz="1300" kern="100">
                          <a:effectLst/>
                        </a:rPr>
                        <a:t>否</a:t>
                      </a:r>
                      <a:endParaRPr lang="zh-CN" sz="1600" kern="100">
                        <a:solidFill>
                          <a:schemeClr val="bg1"/>
                        </a:solidFill>
                        <a:effectLst/>
                        <a:latin typeface="等线" panose="02010600030101010101" pitchFamily="2" charset="-122"/>
                        <a:ea typeface="等线" panose="02010600030101010101" pitchFamily="2" charset="-122"/>
                      </a:endParaRPr>
                    </a:p>
                  </a:txBody>
                  <a:tcPr marL="103151" marR="103151" marT="0" marB="0"/>
                </a:tc>
                <a:tc>
                  <a:txBody>
                    <a:bodyPr/>
                    <a:lstStyle/>
                    <a:p>
                      <a:pPr algn="ctr"/>
                      <a:r>
                        <a:rPr lang="zh-CN" sz="1300" kern="100" dirty="0">
                          <a:effectLst/>
                        </a:rPr>
                        <a:t>自增</a:t>
                      </a:r>
                      <a:r>
                        <a:rPr lang="en-US" sz="1300" kern="100" dirty="0">
                          <a:effectLst/>
                        </a:rPr>
                        <a:t>ID</a:t>
                      </a:r>
                      <a:endParaRPr lang="zh-CN" sz="1600" kern="100" dirty="0">
                        <a:solidFill>
                          <a:schemeClr val="bg1"/>
                        </a:solidFill>
                        <a:effectLst/>
                        <a:latin typeface="等线" panose="02010600030101010101" pitchFamily="2" charset="-122"/>
                        <a:ea typeface="等线" panose="02010600030101010101" pitchFamily="2" charset="-122"/>
                      </a:endParaRPr>
                    </a:p>
                  </a:txBody>
                  <a:tcPr marL="103151" marR="103151" marT="0" marB="0"/>
                </a:tc>
                <a:extLst>
                  <a:ext uri="{0D108BD9-81ED-4DB2-BD59-A6C34878D82A}">
                    <a16:rowId xmlns:a16="http://schemas.microsoft.com/office/drawing/2014/main" val="1918982250"/>
                  </a:ext>
                </a:extLst>
              </a:tr>
              <a:tr h="207041">
                <a:tc>
                  <a:txBody>
                    <a:bodyPr/>
                    <a:lstStyle/>
                    <a:p>
                      <a:pPr algn="ctr"/>
                      <a:r>
                        <a:rPr lang="zh-CN" sz="1300" kern="100" dirty="0">
                          <a:effectLst/>
                        </a:rPr>
                        <a:t>账号名</a:t>
                      </a:r>
                      <a:endParaRPr lang="zh-CN" sz="1600" kern="100" dirty="0">
                        <a:solidFill>
                          <a:schemeClr val="bg1"/>
                        </a:solidFill>
                        <a:effectLst/>
                        <a:latin typeface="等线" panose="02010600030101010101" pitchFamily="2" charset="-122"/>
                        <a:ea typeface="等线" panose="02010600030101010101" pitchFamily="2" charset="-122"/>
                      </a:endParaRPr>
                    </a:p>
                  </a:txBody>
                  <a:tcPr marL="103151" marR="103151" marT="0" marB="0"/>
                </a:tc>
                <a:tc>
                  <a:txBody>
                    <a:bodyPr/>
                    <a:lstStyle/>
                    <a:p>
                      <a:pPr algn="ctr"/>
                      <a:r>
                        <a:rPr lang="en-US" sz="1300" kern="100" dirty="0">
                          <a:effectLst/>
                        </a:rPr>
                        <a:t>name</a:t>
                      </a:r>
                      <a:endParaRPr lang="zh-CN" sz="1600" kern="100" dirty="0">
                        <a:solidFill>
                          <a:schemeClr val="bg1"/>
                        </a:solidFill>
                        <a:effectLst/>
                        <a:latin typeface="等线" panose="02010600030101010101" pitchFamily="2" charset="-122"/>
                        <a:ea typeface="等线" panose="02010600030101010101" pitchFamily="2" charset="-122"/>
                      </a:endParaRPr>
                    </a:p>
                  </a:txBody>
                  <a:tcPr marL="103151" marR="103151" marT="0" marB="0"/>
                </a:tc>
                <a:tc>
                  <a:txBody>
                    <a:bodyPr/>
                    <a:lstStyle/>
                    <a:p>
                      <a:pPr algn="ctr"/>
                      <a:r>
                        <a:rPr lang="en-US" sz="1300" kern="100">
                          <a:effectLst/>
                        </a:rPr>
                        <a:t>varchar(20)</a:t>
                      </a:r>
                      <a:endParaRPr lang="zh-CN" sz="1600" kern="100">
                        <a:solidFill>
                          <a:schemeClr val="bg1"/>
                        </a:solidFill>
                        <a:effectLst/>
                        <a:latin typeface="等线" panose="02010600030101010101" pitchFamily="2" charset="-122"/>
                        <a:ea typeface="等线" panose="02010600030101010101" pitchFamily="2" charset="-122"/>
                      </a:endParaRPr>
                    </a:p>
                  </a:txBody>
                  <a:tcPr marL="103151" marR="103151" marT="0" marB="0"/>
                </a:tc>
                <a:tc>
                  <a:txBody>
                    <a:bodyPr/>
                    <a:lstStyle/>
                    <a:p>
                      <a:pPr algn="ctr"/>
                      <a:r>
                        <a:rPr lang="zh-CN" sz="1300" kern="100">
                          <a:effectLst/>
                        </a:rPr>
                        <a:t>否</a:t>
                      </a:r>
                      <a:endParaRPr lang="zh-CN" sz="1600" kern="100">
                        <a:solidFill>
                          <a:schemeClr val="bg1"/>
                        </a:solidFill>
                        <a:effectLst/>
                        <a:latin typeface="等线" panose="02010600030101010101" pitchFamily="2" charset="-122"/>
                        <a:ea typeface="等线" panose="02010600030101010101" pitchFamily="2" charset="-122"/>
                      </a:endParaRPr>
                    </a:p>
                  </a:txBody>
                  <a:tcPr marL="103151" marR="103151" marT="0" marB="0"/>
                </a:tc>
                <a:tc>
                  <a:txBody>
                    <a:bodyPr/>
                    <a:lstStyle/>
                    <a:p>
                      <a:pPr algn="ctr"/>
                      <a:r>
                        <a:rPr lang="zh-CN" sz="1300" kern="100">
                          <a:effectLst/>
                        </a:rPr>
                        <a:t>否</a:t>
                      </a:r>
                      <a:endParaRPr lang="zh-CN" sz="1600" kern="100">
                        <a:solidFill>
                          <a:schemeClr val="bg1"/>
                        </a:solidFill>
                        <a:effectLst/>
                        <a:latin typeface="等线" panose="02010600030101010101" pitchFamily="2" charset="-122"/>
                        <a:ea typeface="等线" panose="02010600030101010101" pitchFamily="2" charset="-122"/>
                      </a:endParaRPr>
                    </a:p>
                  </a:txBody>
                  <a:tcPr marL="103151" marR="103151" marT="0" marB="0"/>
                </a:tc>
                <a:tc>
                  <a:txBody>
                    <a:bodyPr/>
                    <a:lstStyle/>
                    <a:p>
                      <a:pPr algn="ctr"/>
                      <a:r>
                        <a:rPr lang="en-US" sz="1300" kern="100">
                          <a:effectLst/>
                        </a:rPr>
                        <a:t> </a:t>
                      </a:r>
                      <a:endParaRPr lang="zh-CN" sz="1600" kern="100">
                        <a:solidFill>
                          <a:schemeClr val="bg1"/>
                        </a:solidFill>
                        <a:effectLst/>
                        <a:latin typeface="等线" panose="02010600030101010101" pitchFamily="2" charset="-122"/>
                        <a:ea typeface="等线" panose="02010600030101010101" pitchFamily="2" charset="-122"/>
                      </a:endParaRPr>
                    </a:p>
                  </a:txBody>
                  <a:tcPr marL="103151" marR="103151" marT="0" marB="0"/>
                </a:tc>
                <a:extLst>
                  <a:ext uri="{0D108BD9-81ED-4DB2-BD59-A6C34878D82A}">
                    <a16:rowId xmlns:a16="http://schemas.microsoft.com/office/drawing/2014/main" val="1271131383"/>
                  </a:ext>
                </a:extLst>
              </a:tr>
              <a:tr h="207041">
                <a:tc>
                  <a:txBody>
                    <a:bodyPr/>
                    <a:lstStyle/>
                    <a:p>
                      <a:pPr algn="ctr"/>
                      <a:r>
                        <a:rPr lang="zh-CN" sz="1300" kern="100">
                          <a:effectLst/>
                        </a:rPr>
                        <a:t>密码</a:t>
                      </a:r>
                      <a:endParaRPr lang="zh-CN" sz="1600" kern="100">
                        <a:solidFill>
                          <a:schemeClr val="bg1"/>
                        </a:solidFill>
                        <a:effectLst/>
                        <a:latin typeface="等线" panose="02010600030101010101" pitchFamily="2" charset="-122"/>
                        <a:ea typeface="等线" panose="02010600030101010101" pitchFamily="2" charset="-122"/>
                      </a:endParaRPr>
                    </a:p>
                  </a:txBody>
                  <a:tcPr marL="103151" marR="103151" marT="0" marB="0"/>
                </a:tc>
                <a:tc>
                  <a:txBody>
                    <a:bodyPr/>
                    <a:lstStyle/>
                    <a:p>
                      <a:pPr algn="ctr"/>
                      <a:r>
                        <a:rPr lang="en-US" sz="1300" kern="100" dirty="0">
                          <a:effectLst/>
                        </a:rPr>
                        <a:t>password</a:t>
                      </a:r>
                      <a:endParaRPr lang="zh-CN" sz="1600" kern="100" dirty="0">
                        <a:solidFill>
                          <a:schemeClr val="bg1"/>
                        </a:solidFill>
                        <a:effectLst/>
                        <a:latin typeface="等线" panose="02010600030101010101" pitchFamily="2" charset="-122"/>
                        <a:ea typeface="等线" panose="02010600030101010101" pitchFamily="2" charset="-122"/>
                      </a:endParaRPr>
                    </a:p>
                  </a:txBody>
                  <a:tcPr marL="103151" marR="103151" marT="0" marB="0"/>
                </a:tc>
                <a:tc>
                  <a:txBody>
                    <a:bodyPr/>
                    <a:lstStyle/>
                    <a:p>
                      <a:pPr algn="ctr"/>
                      <a:r>
                        <a:rPr lang="en-US" sz="1300" kern="100" dirty="0">
                          <a:effectLst/>
                        </a:rPr>
                        <a:t>varchar(20)</a:t>
                      </a:r>
                      <a:endParaRPr lang="zh-CN" sz="1600" kern="100" dirty="0">
                        <a:solidFill>
                          <a:schemeClr val="bg1"/>
                        </a:solidFill>
                        <a:effectLst/>
                        <a:latin typeface="等线" panose="02010600030101010101" pitchFamily="2" charset="-122"/>
                        <a:ea typeface="等线" panose="02010600030101010101" pitchFamily="2" charset="-122"/>
                      </a:endParaRPr>
                    </a:p>
                  </a:txBody>
                  <a:tcPr marL="103151" marR="103151" marT="0" marB="0"/>
                </a:tc>
                <a:tc>
                  <a:txBody>
                    <a:bodyPr/>
                    <a:lstStyle/>
                    <a:p>
                      <a:pPr algn="ctr"/>
                      <a:r>
                        <a:rPr lang="zh-CN" sz="1300" kern="100">
                          <a:effectLst/>
                        </a:rPr>
                        <a:t>否</a:t>
                      </a:r>
                      <a:endParaRPr lang="zh-CN" sz="1600" kern="100">
                        <a:solidFill>
                          <a:schemeClr val="bg1"/>
                        </a:solidFill>
                        <a:effectLst/>
                        <a:latin typeface="等线" panose="02010600030101010101" pitchFamily="2" charset="-122"/>
                        <a:ea typeface="等线" panose="02010600030101010101" pitchFamily="2" charset="-122"/>
                      </a:endParaRPr>
                    </a:p>
                  </a:txBody>
                  <a:tcPr marL="103151" marR="103151" marT="0" marB="0"/>
                </a:tc>
                <a:tc>
                  <a:txBody>
                    <a:bodyPr/>
                    <a:lstStyle/>
                    <a:p>
                      <a:pPr algn="ctr"/>
                      <a:r>
                        <a:rPr lang="zh-CN" sz="1300" kern="100">
                          <a:effectLst/>
                        </a:rPr>
                        <a:t>否</a:t>
                      </a:r>
                      <a:endParaRPr lang="zh-CN" sz="1600" kern="100">
                        <a:solidFill>
                          <a:schemeClr val="bg1"/>
                        </a:solidFill>
                        <a:effectLst/>
                        <a:latin typeface="等线" panose="02010600030101010101" pitchFamily="2" charset="-122"/>
                        <a:ea typeface="等线" panose="02010600030101010101" pitchFamily="2" charset="-122"/>
                      </a:endParaRPr>
                    </a:p>
                  </a:txBody>
                  <a:tcPr marL="103151" marR="103151" marT="0" marB="0"/>
                </a:tc>
                <a:tc>
                  <a:txBody>
                    <a:bodyPr/>
                    <a:lstStyle/>
                    <a:p>
                      <a:pPr algn="ctr"/>
                      <a:r>
                        <a:rPr lang="en-US" sz="1300" kern="100">
                          <a:effectLst/>
                        </a:rPr>
                        <a:t> </a:t>
                      </a:r>
                      <a:endParaRPr lang="zh-CN" sz="1600" kern="100">
                        <a:solidFill>
                          <a:schemeClr val="bg1"/>
                        </a:solidFill>
                        <a:effectLst/>
                        <a:latin typeface="等线" panose="02010600030101010101" pitchFamily="2" charset="-122"/>
                        <a:ea typeface="等线" panose="02010600030101010101" pitchFamily="2" charset="-122"/>
                      </a:endParaRPr>
                    </a:p>
                  </a:txBody>
                  <a:tcPr marL="103151" marR="103151" marT="0" marB="0"/>
                </a:tc>
                <a:extLst>
                  <a:ext uri="{0D108BD9-81ED-4DB2-BD59-A6C34878D82A}">
                    <a16:rowId xmlns:a16="http://schemas.microsoft.com/office/drawing/2014/main" val="422095874"/>
                  </a:ext>
                </a:extLst>
              </a:tr>
              <a:tr h="207041">
                <a:tc>
                  <a:txBody>
                    <a:bodyPr/>
                    <a:lstStyle/>
                    <a:p>
                      <a:pPr algn="ctr"/>
                      <a:r>
                        <a:rPr lang="zh-CN" sz="1300" kern="100">
                          <a:effectLst/>
                        </a:rPr>
                        <a:t>电话</a:t>
                      </a:r>
                      <a:endParaRPr lang="zh-CN" sz="1600" kern="100">
                        <a:solidFill>
                          <a:schemeClr val="bg1"/>
                        </a:solidFill>
                        <a:effectLst/>
                        <a:latin typeface="等线" panose="02010600030101010101" pitchFamily="2" charset="-122"/>
                        <a:ea typeface="等线" panose="02010600030101010101" pitchFamily="2" charset="-122"/>
                      </a:endParaRPr>
                    </a:p>
                  </a:txBody>
                  <a:tcPr marL="103151" marR="103151" marT="0" marB="0"/>
                </a:tc>
                <a:tc>
                  <a:txBody>
                    <a:bodyPr/>
                    <a:lstStyle/>
                    <a:p>
                      <a:pPr algn="ctr"/>
                      <a:r>
                        <a:rPr lang="en-US" sz="1300" kern="100">
                          <a:effectLst/>
                        </a:rPr>
                        <a:t>phonenumber</a:t>
                      </a:r>
                      <a:endParaRPr lang="zh-CN" sz="1600" kern="100">
                        <a:solidFill>
                          <a:schemeClr val="bg1"/>
                        </a:solidFill>
                        <a:effectLst/>
                        <a:latin typeface="等线" panose="02010600030101010101" pitchFamily="2" charset="-122"/>
                        <a:ea typeface="等线" panose="02010600030101010101" pitchFamily="2" charset="-122"/>
                      </a:endParaRPr>
                    </a:p>
                  </a:txBody>
                  <a:tcPr marL="103151" marR="103151" marT="0" marB="0"/>
                </a:tc>
                <a:tc>
                  <a:txBody>
                    <a:bodyPr/>
                    <a:lstStyle/>
                    <a:p>
                      <a:pPr algn="ctr"/>
                      <a:r>
                        <a:rPr lang="en-US" sz="1300" kern="100" dirty="0">
                          <a:effectLst/>
                        </a:rPr>
                        <a:t>varchar(11)</a:t>
                      </a:r>
                      <a:endParaRPr lang="zh-CN" sz="1600" kern="100" dirty="0">
                        <a:solidFill>
                          <a:schemeClr val="bg1"/>
                        </a:solidFill>
                        <a:effectLst/>
                        <a:latin typeface="等线" panose="02010600030101010101" pitchFamily="2" charset="-122"/>
                        <a:ea typeface="等线" panose="02010600030101010101" pitchFamily="2" charset="-122"/>
                      </a:endParaRPr>
                    </a:p>
                  </a:txBody>
                  <a:tcPr marL="103151" marR="103151" marT="0" marB="0"/>
                </a:tc>
                <a:tc>
                  <a:txBody>
                    <a:bodyPr/>
                    <a:lstStyle/>
                    <a:p>
                      <a:pPr algn="ctr"/>
                      <a:r>
                        <a:rPr lang="zh-CN" sz="1300" kern="100">
                          <a:effectLst/>
                        </a:rPr>
                        <a:t>否</a:t>
                      </a:r>
                      <a:endParaRPr lang="zh-CN" sz="1600" kern="100">
                        <a:solidFill>
                          <a:schemeClr val="bg1"/>
                        </a:solidFill>
                        <a:effectLst/>
                        <a:latin typeface="等线" panose="02010600030101010101" pitchFamily="2" charset="-122"/>
                        <a:ea typeface="等线" panose="02010600030101010101" pitchFamily="2" charset="-122"/>
                      </a:endParaRPr>
                    </a:p>
                  </a:txBody>
                  <a:tcPr marL="103151" marR="103151" marT="0" marB="0"/>
                </a:tc>
                <a:tc>
                  <a:txBody>
                    <a:bodyPr/>
                    <a:lstStyle/>
                    <a:p>
                      <a:pPr algn="ctr"/>
                      <a:r>
                        <a:rPr lang="zh-CN" sz="1300" kern="100">
                          <a:effectLst/>
                        </a:rPr>
                        <a:t>否</a:t>
                      </a:r>
                      <a:endParaRPr lang="zh-CN" sz="1600" kern="100">
                        <a:solidFill>
                          <a:schemeClr val="bg1"/>
                        </a:solidFill>
                        <a:effectLst/>
                        <a:latin typeface="等线" panose="02010600030101010101" pitchFamily="2" charset="-122"/>
                        <a:ea typeface="等线" panose="02010600030101010101" pitchFamily="2" charset="-122"/>
                      </a:endParaRPr>
                    </a:p>
                  </a:txBody>
                  <a:tcPr marL="103151" marR="103151" marT="0" marB="0"/>
                </a:tc>
                <a:tc>
                  <a:txBody>
                    <a:bodyPr/>
                    <a:lstStyle/>
                    <a:p>
                      <a:pPr algn="ctr"/>
                      <a:r>
                        <a:rPr lang="en-US" sz="1300" kern="100">
                          <a:effectLst/>
                        </a:rPr>
                        <a:t> </a:t>
                      </a:r>
                      <a:endParaRPr lang="zh-CN" sz="1600" kern="100">
                        <a:solidFill>
                          <a:schemeClr val="bg1"/>
                        </a:solidFill>
                        <a:effectLst/>
                        <a:latin typeface="等线" panose="02010600030101010101" pitchFamily="2" charset="-122"/>
                        <a:ea typeface="等线" panose="02010600030101010101" pitchFamily="2" charset="-122"/>
                      </a:endParaRPr>
                    </a:p>
                  </a:txBody>
                  <a:tcPr marL="103151" marR="103151" marT="0" marB="0"/>
                </a:tc>
                <a:extLst>
                  <a:ext uri="{0D108BD9-81ED-4DB2-BD59-A6C34878D82A}">
                    <a16:rowId xmlns:a16="http://schemas.microsoft.com/office/drawing/2014/main" val="187890092"/>
                  </a:ext>
                </a:extLst>
              </a:tr>
              <a:tr h="207041">
                <a:tc>
                  <a:txBody>
                    <a:bodyPr/>
                    <a:lstStyle/>
                    <a:p>
                      <a:pPr algn="ctr"/>
                      <a:r>
                        <a:rPr lang="zh-CN" sz="1300" kern="100">
                          <a:effectLst/>
                        </a:rPr>
                        <a:t>状态</a:t>
                      </a:r>
                      <a:endParaRPr lang="zh-CN" sz="1600" kern="100">
                        <a:solidFill>
                          <a:schemeClr val="bg1"/>
                        </a:solidFill>
                        <a:effectLst/>
                        <a:latin typeface="等线" panose="02010600030101010101" pitchFamily="2" charset="-122"/>
                        <a:ea typeface="等线" panose="02010600030101010101" pitchFamily="2" charset="-122"/>
                      </a:endParaRPr>
                    </a:p>
                  </a:txBody>
                  <a:tcPr marL="103151" marR="103151" marT="0" marB="0"/>
                </a:tc>
                <a:tc>
                  <a:txBody>
                    <a:bodyPr/>
                    <a:lstStyle/>
                    <a:p>
                      <a:pPr algn="ctr"/>
                      <a:r>
                        <a:rPr lang="en-US" sz="1300" kern="100">
                          <a:effectLst/>
                        </a:rPr>
                        <a:t>State</a:t>
                      </a:r>
                      <a:endParaRPr lang="zh-CN" sz="1600" kern="100">
                        <a:solidFill>
                          <a:schemeClr val="bg1"/>
                        </a:solidFill>
                        <a:effectLst/>
                        <a:latin typeface="等线" panose="02010600030101010101" pitchFamily="2" charset="-122"/>
                        <a:ea typeface="等线" panose="02010600030101010101" pitchFamily="2" charset="-122"/>
                      </a:endParaRPr>
                    </a:p>
                  </a:txBody>
                  <a:tcPr marL="103151" marR="103151" marT="0" marB="0"/>
                </a:tc>
                <a:tc>
                  <a:txBody>
                    <a:bodyPr/>
                    <a:lstStyle/>
                    <a:p>
                      <a:pPr algn="ctr"/>
                      <a:r>
                        <a:rPr lang="en-US" sz="1300" kern="100" dirty="0">
                          <a:effectLst/>
                        </a:rPr>
                        <a:t>bit</a:t>
                      </a:r>
                      <a:endParaRPr lang="zh-CN" sz="1600" kern="100" dirty="0">
                        <a:solidFill>
                          <a:schemeClr val="bg1"/>
                        </a:solidFill>
                        <a:effectLst/>
                        <a:latin typeface="等线" panose="02010600030101010101" pitchFamily="2" charset="-122"/>
                        <a:ea typeface="等线" panose="02010600030101010101" pitchFamily="2" charset="-122"/>
                      </a:endParaRPr>
                    </a:p>
                  </a:txBody>
                  <a:tcPr marL="103151" marR="103151" marT="0" marB="0"/>
                </a:tc>
                <a:tc>
                  <a:txBody>
                    <a:bodyPr/>
                    <a:lstStyle/>
                    <a:p>
                      <a:pPr algn="ctr"/>
                      <a:r>
                        <a:rPr lang="zh-CN" sz="1300" kern="100" dirty="0">
                          <a:effectLst/>
                        </a:rPr>
                        <a:t>否</a:t>
                      </a:r>
                      <a:endParaRPr lang="zh-CN" sz="1600" kern="100" dirty="0">
                        <a:solidFill>
                          <a:schemeClr val="bg1"/>
                        </a:solidFill>
                        <a:effectLst/>
                        <a:latin typeface="等线" panose="02010600030101010101" pitchFamily="2" charset="-122"/>
                        <a:ea typeface="等线" panose="02010600030101010101" pitchFamily="2" charset="-122"/>
                      </a:endParaRPr>
                    </a:p>
                  </a:txBody>
                  <a:tcPr marL="103151" marR="103151" marT="0" marB="0"/>
                </a:tc>
                <a:tc>
                  <a:txBody>
                    <a:bodyPr/>
                    <a:lstStyle/>
                    <a:p>
                      <a:pPr algn="ctr"/>
                      <a:r>
                        <a:rPr lang="zh-CN" sz="1300" kern="100" dirty="0">
                          <a:effectLst/>
                        </a:rPr>
                        <a:t>否</a:t>
                      </a:r>
                      <a:endParaRPr lang="zh-CN" sz="1600" kern="100" dirty="0">
                        <a:solidFill>
                          <a:schemeClr val="bg1"/>
                        </a:solidFill>
                        <a:effectLst/>
                        <a:latin typeface="等线" panose="02010600030101010101" pitchFamily="2" charset="-122"/>
                        <a:ea typeface="等线" panose="02010600030101010101" pitchFamily="2" charset="-122"/>
                      </a:endParaRPr>
                    </a:p>
                  </a:txBody>
                  <a:tcPr marL="103151" marR="103151" marT="0" marB="0"/>
                </a:tc>
                <a:tc>
                  <a:txBody>
                    <a:bodyPr/>
                    <a:lstStyle/>
                    <a:p>
                      <a:pPr algn="ctr"/>
                      <a:r>
                        <a:rPr lang="en-US" sz="1300" kern="100" dirty="0">
                          <a:effectLst/>
                        </a:rPr>
                        <a:t>1</a:t>
                      </a:r>
                      <a:r>
                        <a:rPr lang="zh-CN" sz="1300" kern="100" dirty="0">
                          <a:effectLst/>
                        </a:rPr>
                        <a:t>：可用，</a:t>
                      </a:r>
                      <a:r>
                        <a:rPr lang="en-US" sz="1300" kern="100" dirty="0">
                          <a:effectLst/>
                        </a:rPr>
                        <a:t>0</a:t>
                      </a:r>
                      <a:r>
                        <a:rPr lang="zh-CN" sz="1300" kern="100" dirty="0">
                          <a:effectLst/>
                        </a:rPr>
                        <a:t>：禁封</a:t>
                      </a:r>
                      <a:endParaRPr lang="zh-CN" sz="1600" kern="100" dirty="0">
                        <a:solidFill>
                          <a:schemeClr val="bg1"/>
                        </a:solidFill>
                        <a:effectLst/>
                        <a:latin typeface="等线" panose="02010600030101010101" pitchFamily="2" charset="-122"/>
                        <a:ea typeface="等线" panose="02010600030101010101" pitchFamily="2" charset="-122"/>
                      </a:endParaRPr>
                    </a:p>
                  </a:txBody>
                  <a:tcPr marL="103151" marR="103151" marT="0" marB="0"/>
                </a:tc>
                <a:extLst>
                  <a:ext uri="{0D108BD9-81ED-4DB2-BD59-A6C34878D82A}">
                    <a16:rowId xmlns:a16="http://schemas.microsoft.com/office/drawing/2014/main" val="3695844136"/>
                  </a:ext>
                </a:extLst>
              </a:tr>
            </a:tbl>
          </a:graphicData>
        </a:graphic>
      </p:graphicFrame>
      <p:graphicFrame>
        <p:nvGraphicFramePr>
          <p:cNvPr id="6" name="表格 5">
            <a:extLst>
              <a:ext uri="{FF2B5EF4-FFF2-40B4-BE49-F238E27FC236}">
                <a16:creationId xmlns:a16="http://schemas.microsoft.com/office/drawing/2014/main" id="{4253B699-C793-424F-B936-187E54752C3D}"/>
              </a:ext>
            </a:extLst>
          </p:cNvPr>
          <p:cNvGraphicFramePr>
            <a:graphicFrameLocks noGrp="1"/>
          </p:cNvGraphicFramePr>
          <p:nvPr>
            <p:extLst>
              <p:ext uri="{D42A27DB-BD31-4B8C-83A1-F6EECF244321}">
                <p14:modId xmlns:p14="http://schemas.microsoft.com/office/powerpoint/2010/main" val="3016325202"/>
              </p:ext>
            </p:extLst>
          </p:nvPr>
        </p:nvGraphicFramePr>
        <p:xfrm>
          <a:off x="3706853" y="4300146"/>
          <a:ext cx="8298833" cy="2567062"/>
        </p:xfrm>
        <a:graphic>
          <a:graphicData uri="http://schemas.openxmlformats.org/drawingml/2006/table">
            <a:tbl>
              <a:tblPr firstRow="1" firstCol="1" bandRow="1">
                <a:tableStyleId>{5C22544A-7EE6-4342-B048-85BDC9FD1C3A}</a:tableStyleId>
              </a:tblPr>
              <a:tblGrid>
                <a:gridCol w="1188255">
                  <a:extLst>
                    <a:ext uri="{9D8B030D-6E8A-4147-A177-3AD203B41FA5}">
                      <a16:colId xmlns:a16="http://schemas.microsoft.com/office/drawing/2014/main" val="2254365996"/>
                    </a:ext>
                  </a:extLst>
                </a:gridCol>
                <a:gridCol w="1427167">
                  <a:extLst>
                    <a:ext uri="{9D8B030D-6E8A-4147-A177-3AD203B41FA5}">
                      <a16:colId xmlns:a16="http://schemas.microsoft.com/office/drawing/2014/main" val="2749868756"/>
                    </a:ext>
                  </a:extLst>
                </a:gridCol>
                <a:gridCol w="1640822">
                  <a:extLst>
                    <a:ext uri="{9D8B030D-6E8A-4147-A177-3AD203B41FA5}">
                      <a16:colId xmlns:a16="http://schemas.microsoft.com/office/drawing/2014/main" val="3140111942"/>
                    </a:ext>
                  </a:extLst>
                </a:gridCol>
                <a:gridCol w="746211">
                  <a:extLst>
                    <a:ext uri="{9D8B030D-6E8A-4147-A177-3AD203B41FA5}">
                      <a16:colId xmlns:a16="http://schemas.microsoft.com/office/drawing/2014/main" val="2362910875"/>
                    </a:ext>
                  </a:extLst>
                </a:gridCol>
                <a:gridCol w="1207198">
                  <a:extLst>
                    <a:ext uri="{9D8B030D-6E8A-4147-A177-3AD203B41FA5}">
                      <a16:colId xmlns:a16="http://schemas.microsoft.com/office/drawing/2014/main" val="2447809933"/>
                    </a:ext>
                  </a:extLst>
                </a:gridCol>
                <a:gridCol w="2089180">
                  <a:extLst>
                    <a:ext uri="{9D8B030D-6E8A-4147-A177-3AD203B41FA5}">
                      <a16:colId xmlns:a16="http://schemas.microsoft.com/office/drawing/2014/main" val="3437663041"/>
                    </a:ext>
                  </a:extLst>
                </a:gridCol>
              </a:tblGrid>
              <a:tr h="233369">
                <a:tc>
                  <a:txBody>
                    <a:bodyPr/>
                    <a:lstStyle/>
                    <a:p>
                      <a:pPr algn="ctr"/>
                      <a:r>
                        <a:rPr lang="zh-CN" sz="1500" kern="100">
                          <a:effectLst/>
                        </a:rPr>
                        <a:t>项目</a:t>
                      </a:r>
                      <a:endParaRPr lang="zh-CN" sz="1800" kern="100">
                        <a:effectLst/>
                        <a:latin typeface="等线" panose="02010600030101010101" pitchFamily="2" charset="-122"/>
                        <a:ea typeface="等线" panose="02010600030101010101" pitchFamily="2" charset="-122"/>
                      </a:endParaRPr>
                    </a:p>
                  </a:txBody>
                  <a:tcPr marL="113668" marR="113668" marT="0" marB="0"/>
                </a:tc>
                <a:tc>
                  <a:txBody>
                    <a:bodyPr/>
                    <a:lstStyle/>
                    <a:p>
                      <a:pPr algn="ctr"/>
                      <a:r>
                        <a:rPr lang="zh-CN" sz="1500" kern="100">
                          <a:effectLst/>
                        </a:rPr>
                        <a:t>字段名</a:t>
                      </a:r>
                      <a:endParaRPr lang="zh-CN" sz="1800" kern="100">
                        <a:effectLst/>
                        <a:latin typeface="等线" panose="02010600030101010101" pitchFamily="2" charset="-122"/>
                        <a:ea typeface="等线" panose="02010600030101010101" pitchFamily="2" charset="-122"/>
                      </a:endParaRPr>
                    </a:p>
                  </a:txBody>
                  <a:tcPr marL="113668" marR="113668" marT="0" marB="0"/>
                </a:tc>
                <a:tc>
                  <a:txBody>
                    <a:bodyPr/>
                    <a:lstStyle/>
                    <a:p>
                      <a:pPr algn="ctr"/>
                      <a:r>
                        <a:rPr lang="zh-CN" sz="1500" kern="100">
                          <a:effectLst/>
                        </a:rPr>
                        <a:t>类型宽度</a:t>
                      </a:r>
                      <a:endParaRPr lang="zh-CN" sz="1800" kern="100">
                        <a:effectLst/>
                        <a:latin typeface="等线" panose="02010600030101010101" pitchFamily="2" charset="-122"/>
                        <a:ea typeface="等线" panose="02010600030101010101" pitchFamily="2" charset="-122"/>
                      </a:endParaRPr>
                    </a:p>
                  </a:txBody>
                  <a:tcPr marL="113668" marR="113668" marT="0" marB="0"/>
                </a:tc>
                <a:tc>
                  <a:txBody>
                    <a:bodyPr/>
                    <a:lstStyle/>
                    <a:p>
                      <a:pPr algn="ctr"/>
                      <a:r>
                        <a:rPr lang="zh-CN" sz="1500" kern="100">
                          <a:effectLst/>
                        </a:rPr>
                        <a:t>主键</a:t>
                      </a:r>
                      <a:endParaRPr lang="zh-CN" sz="1800" kern="100">
                        <a:effectLst/>
                        <a:latin typeface="等线" panose="02010600030101010101" pitchFamily="2" charset="-122"/>
                        <a:ea typeface="等线" panose="02010600030101010101" pitchFamily="2" charset="-122"/>
                      </a:endParaRPr>
                    </a:p>
                  </a:txBody>
                  <a:tcPr marL="113668" marR="113668" marT="0" marB="0"/>
                </a:tc>
                <a:tc>
                  <a:txBody>
                    <a:bodyPr/>
                    <a:lstStyle/>
                    <a:p>
                      <a:pPr algn="ctr"/>
                      <a:r>
                        <a:rPr lang="zh-CN" sz="1500" kern="100">
                          <a:effectLst/>
                        </a:rPr>
                        <a:t>允许空值</a:t>
                      </a:r>
                      <a:endParaRPr lang="zh-CN" sz="1800" kern="100">
                        <a:effectLst/>
                        <a:latin typeface="等线" panose="02010600030101010101" pitchFamily="2" charset="-122"/>
                        <a:ea typeface="等线" panose="02010600030101010101" pitchFamily="2" charset="-122"/>
                      </a:endParaRPr>
                    </a:p>
                  </a:txBody>
                  <a:tcPr marL="113668" marR="113668" marT="0" marB="0"/>
                </a:tc>
                <a:tc>
                  <a:txBody>
                    <a:bodyPr/>
                    <a:lstStyle/>
                    <a:p>
                      <a:pPr algn="ctr"/>
                      <a:r>
                        <a:rPr lang="zh-CN" sz="1500" kern="100">
                          <a:effectLst/>
                        </a:rPr>
                        <a:t>备注</a:t>
                      </a:r>
                      <a:endParaRPr lang="zh-CN" sz="1800" kern="100">
                        <a:effectLst/>
                        <a:latin typeface="等线" panose="02010600030101010101" pitchFamily="2" charset="-122"/>
                        <a:ea typeface="等线" panose="02010600030101010101" pitchFamily="2" charset="-122"/>
                      </a:endParaRPr>
                    </a:p>
                  </a:txBody>
                  <a:tcPr marL="113668" marR="113668" marT="0" marB="0"/>
                </a:tc>
                <a:extLst>
                  <a:ext uri="{0D108BD9-81ED-4DB2-BD59-A6C34878D82A}">
                    <a16:rowId xmlns:a16="http://schemas.microsoft.com/office/drawing/2014/main" val="639909092"/>
                  </a:ext>
                </a:extLst>
              </a:tr>
              <a:tr h="233369">
                <a:tc>
                  <a:txBody>
                    <a:bodyPr/>
                    <a:lstStyle/>
                    <a:p>
                      <a:pPr algn="ctr"/>
                      <a:r>
                        <a:rPr lang="zh-CN" sz="1500" kern="100" dirty="0">
                          <a:effectLst/>
                        </a:rPr>
                        <a:t>编号</a:t>
                      </a:r>
                      <a:endParaRPr lang="zh-CN" sz="1800" kern="100" dirty="0">
                        <a:solidFill>
                          <a:schemeClr val="bg1"/>
                        </a:solidFill>
                        <a:effectLst/>
                        <a:latin typeface="等线" panose="02010600030101010101" pitchFamily="2" charset="-122"/>
                        <a:ea typeface="等线" panose="02010600030101010101" pitchFamily="2" charset="-122"/>
                      </a:endParaRPr>
                    </a:p>
                  </a:txBody>
                  <a:tcPr marL="113668" marR="113668" marT="0" marB="0"/>
                </a:tc>
                <a:tc>
                  <a:txBody>
                    <a:bodyPr/>
                    <a:lstStyle/>
                    <a:p>
                      <a:pPr algn="ctr"/>
                      <a:r>
                        <a:rPr lang="en-US" sz="1500" kern="100">
                          <a:effectLst/>
                        </a:rPr>
                        <a:t>id</a:t>
                      </a:r>
                      <a:endParaRPr lang="zh-CN" sz="1800" kern="100">
                        <a:solidFill>
                          <a:schemeClr val="bg1"/>
                        </a:solidFill>
                        <a:effectLst/>
                        <a:latin typeface="等线" panose="02010600030101010101" pitchFamily="2" charset="-122"/>
                        <a:ea typeface="等线" panose="02010600030101010101" pitchFamily="2" charset="-122"/>
                      </a:endParaRPr>
                    </a:p>
                  </a:txBody>
                  <a:tcPr marL="113668" marR="113668" marT="0" marB="0"/>
                </a:tc>
                <a:tc>
                  <a:txBody>
                    <a:bodyPr/>
                    <a:lstStyle/>
                    <a:p>
                      <a:pPr algn="ctr"/>
                      <a:r>
                        <a:rPr lang="en-US" sz="1500" kern="100" dirty="0">
                          <a:effectLst/>
                        </a:rPr>
                        <a:t>int</a:t>
                      </a:r>
                      <a:endParaRPr lang="zh-CN" sz="1800" kern="100" dirty="0">
                        <a:solidFill>
                          <a:schemeClr val="bg1"/>
                        </a:solidFill>
                        <a:effectLst/>
                        <a:latin typeface="等线" panose="02010600030101010101" pitchFamily="2" charset="-122"/>
                        <a:ea typeface="等线" panose="02010600030101010101" pitchFamily="2" charset="-122"/>
                      </a:endParaRPr>
                    </a:p>
                  </a:txBody>
                  <a:tcPr marL="113668" marR="113668" marT="0" marB="0"/>
                </a:tc>
                <a:tc>
                  <a:txBody>
                    <a:bodyPr/>
                    <a:lstStyle/>
                    <a:p>
                      <a:pPr algn="ctr"/>
                      <a:r>
                        <a:rPr lang="zh-CN" sz="1500" kern="100">
                          <a:effectLst/>
                        </a:rPr>
                        <a:t>是</a:t>
                      </a:r>
                      <a:endParaRPr lang="zh-CN" sz="1800" kern="100">
                        <a:solidFill>
                          <a:schemeClr val="bg1"/>
                        </a:solidFill>
                        <a:effectLst/>
                        <a:latin typeface="等线" panose="02010600030101010101" pitchFamily="2" charset="-122"/>
                        <a:ea typeface="等线" panose="02010600030101010101" pitchFamily="2" charset="-122"/>
                      </a:endParaRPr>
                    </a:p>
                  </a:txBody>
                  <a:tcPr marL="113668" marR="113668" marT="0" marB="0"/>
                </a:tc>
                <a:tc>
                  <a:txBody>
                    <a:bodyPr/>
                    <a:lstStyle/>
                    <a:p>
                      <a:pPr algn="ctr"/>
                      <a:r>
                        <a:rPr lang="zh-CN" sz="1500" kern="100">
                          <a:effectLst/>
                        </a:rPr>
                        <a:t>否</a:t>
                      </a:r>
                      <a:endParaRPr lang="zh-CN" sz="1800" kern="100">
                        <a:solidFill>
                          <a:schemeClr val="bg1"/>
                        </a:solidFill>
                        <a:effectLst/>
                        <a:latin typeface="等线" panose="02010600030101010101" pitchFamily="2" charset="-122"/>
                        <a:ea typeface="等线" panose="02010600030101010101" pitchFamily="2" charset="-122"/>
                      </a:endParaRPr>
                    </a:p>
                  </a:txBody>
                  <a:tcPr marL="113668" marR="113668" marT="0" marB="0"/>
                </a:tc>
                <a:tc>
                  <a:txBody>
                    <a:bodyPr/>
                    <a:lstStyle/>
                    <a:p>
                      <a:pPr algn="ctr"/>
                      <a:r>
                        <a:rPr lang="zh-CN" sz="1500" kern="100">
                          <a:effectLst/>
                        </a:rPr>
                        <a:t>自增</a:t>
                      </a:r>
                      <a:r>
                        <a:rPr lang="en-US" sz="1500" kern="100">
                          <a:effectLst/>
                        </a:rPr>
                        <a:t>ID</a:t>
                      </a:r>
                      <a:endParaRPr lang="zh-CN" sz="1800" kern="100">
                        <a:solidFill>
                          <a:schemeClr val="bg1"/>
                        </a:solidFill>
                        <a:effectLst/>
                        <a:latin typeface="等线" panose="02010600030101010101" pitchFamily="2" charset="-122"/>
                        <a:ea typeface="等线" panose="02010600030101010101" pitchFamily="2" charset="-122"/>
                      </a:endParaRPr>
                    </a:p>
                  </a:txBody>
                  <a:tcPr marL="113668" marR="113668" marT="0" marB="0"/>
                </a:tc>
                <a:extLst>
                  <a:ext uri="{0D108BD9-81ED-4DB2-BD59-A6C34878D82A}">
                    <a16:rowId xmlns:a16="http://schemas.microsoft.com/office/drawing/2014/main" val="2551539266"/>
                  </a:ext>
                </a:extLst>
              </a:tr>
              <a:tr h="233369">
                <a:tc>
                  <a:txBody>
                    <a:bodyPr/>
                    <a:lstStyle/>
                    <a:p>
                      <a:pPr algn="ctr"/>
                      <a:r>
                        <a:rPr lang="zh-CN" sz="1500" kern="100" dirty="0">
                          <a:effectLst/>
                        </a:rPr>
                        <a:t>账号名</a:t>
                      </a:r>
                      <a:endParaRPr lang="zh-CN" sz="1800" kern="100" dirty="0">
                        <a:solidFill>
                          <a:schemeClr val="bg1"/>
                        </a:solidFill>
                        <a:effectLst/>
                        <a:latin typeface="等线" panose="02010600030101010101" pitchFamily="2" charset="-122"/>
                        <a:ea typeface="等线" panose="02010600030101010101" pitchFamily="2" charset="-122"/>
                      </a:endParaRPr>
                    </a:p>
                  </a:txBody>
                  <a:tcPr marL="113668" marR="113668" marT="0" marB="0"/>
                </a:tc>
                <a:tc>
                  <a:txBody>
                    <a:bodyPr/>
                    <a:lstStyle/>
                    <a:p>
                      <a:pPr algn="ctr"/>
                      <a:r>
                        <a:rPr lang="en-US" sz="1500" kern="100">
                          <a:effectLst/>
                        </a:rPr>
                        <a:t>name</a:t>
                      </a:r>
                      <a:endParaRPr lang="zh-CN" sz="1800" kern="100">
                        <a:solidFill>
                          <a:schemeClr val="bg1"/>
                        </a:solidFill>
                        <a:effectLst/>
                        <a:latin typeface="等线" panose="02010600030101010101" pitchFamily="2" charset="-122"/>
                        <a:ea typeface="等线" panose="02010600030101010101" pitchFamily="2" charset="-122"/>
                      </a:endParaRPr>
                    </a:p>
                  </a:txBody>
                  <a:tcPr marL="113668" marR="113668" marT="0" marB="0"/>
                </a:tc>
                <a:tc>
                  <a:txBody>
                    <a:bodyPr/>
                    <a:lstStyle/>
                    <a:p>
                      <a:pPr algn="ctr"/>
                      <a:r>
                        <a:rPr lang="en-US" sz="1500" kern="100">
                          <a:effectLst/>
                        </a:rPr>
                        <a:t>varchar(20)</a:t>
                      </a:r>
                      <a:endParaRPr lang="zh-CN" sz="1800" kern="100">
                        <a:solidFill>
                          <a:schemeClr val="bg1"/>
                        </a:solidFill>
                        <a:effectLst/>
                        <a:latin typeface="等线" panose="02010600030101010101" pitchFamily="2" charset="-122"/>
                        <a:ea typeface="等线" panose="02010600030101010101" pitchFamily="2" charset="-122"/>
                      </a:endParaRPr>
                    </a:p>
                  </a:txBody>
                  <a:tcPr marL="113668" marR="113668" marT="0" marB="0"/>
                </a:tc>
                <a:tc>
                  <a:txBody>
                    <a:bodyPr/>
                    <a:lstStyle/>
                    <a:p>
                      <a:pPr algn="ctr"/>
                      <a:r>
                        <a:rPr lang="zh-CN" sz="1500" kern="100">
                          <a:effectLst/>
                        </a:rPr>
                        <a:t>否</a:t>
                      </a:r>
                      <a:endParaRPr lang="zh-CN" sz="1800" kern="100">
                        <a:solidFill>
                          <a:schemeClr val="bg1"/>
                        </a:solidFill>
                        <a:effectLst/>
                        <a:latin typeface="等线" panose="02010600030101010101" pitchFamily="2" charset="-122"/>
                        <a:ea typeface="等线" panose="02010600030101010101" pitchFamily="2" charset="-122"/>
                      </a:endParaRPr>
                    </a:p>
                  </a:txBody>
                  <a:tcPr marL="113668" marR="113668" marT="0" marB="0"/>
                </a:tc>
                <a:tc>
                  <a:txBody>
                    <a:bodyPr/>
                    <a:lstStyle/>
                    <a:p>
                      <a:pPr algn="ctr"/>
                      <a:r>
                        <a:rPr lang="zh-CN" sz="1500" kern="100">
                          <a:effectLst/>
                        </a:rPr>
                        <a:t>否</a:t>
                      </a:r>
                      <a:endParaRPr lang="zh-CN" sz="1800" kern="100">
                        <a:solidFill>
                          <a:schemeClr val="bg1"/>
                        </a:solidFill>
                        <a:effectLst/>
                        <a:latin typeface="等线" panose="02010600030101010101" pitchFamily="2" charset="-122"/>
                        <a:ea typeface="等线" panose="02010600030101010101" pitchFamily="2" charset="-122"/>
                      </a:endParaRPr>
                    </a:p>
                  </a:txBody>
                  <a:tcPr marL="113668" marR="113668" marT="0" marB="0"/>
                </a:tc>
                <a:tc>
                  <a:txBody>
                    <a:bodyPr/>
                    <a:lstStyle/>
                    <a:p>
                      <a:pPr algn="ctr"/>
                      <a:r>
                        <a:rPr lang="en-US" sz="1500" kern="100">
                          <a:effectLst/>
                        </a:rPr>
                        <a:t> </a:t>
                      </a:r>
                      <a:endParaRPr lang="zh-CN" sz="1800" kern="100">
                        <a:solidFill>
                          <a:schemeClr val="bg1"/>
                        </a:solidFill>
                        <a:effectLst/>
                        <a:latin typeface="等线" panose="02010600030101010101" pitchFamily="2" charset="-122"/>
                        <a:ea typeface="等线" panose="02010600030101010101" pitchFamily="2" charset="-122"/>
                      </a:endParaRPr>
                    </a:p>
                  </a:txBody>
                  <a:tcPr marL="113668" marR="113668" marT="0" marB="0"/>
                </a:tc>
                <a:extLst>
                  <a:ext uri="{0D108BD9-81ED-4DB2-BD59-A6C34878D82A}">
                    <a16:rowId xmlns:a16="http://schemas.microsoft.com/office/drawing/2014/main" val="2010709902"/>
                  </a:ext>
                </a:extLst>
              </a:tr>
              <a:tr h="233369">
                <a:tc>
                  <a:txBody>
                    <a:bodyPr/>
                    <a:lstStyle/>
                    <a:p>
                      <a:pPr algn="ctr"/>
                      <a:r>
                        <a:rPr lang="zh-CN" sz="1500" kern="100" dirty="0">
                          <a:effectLst/>
                        </a:rPr>
                        <a:t>密码</a:t>
                      </a:r>
                      <a:endParaRPr lang="zh-CN" sz="1800" kern="100" dirty="0">
                        <a:solidFill>
                          <a:schemeClr val="bg1"/>
                        </a:solidFill>
                        <a:effectLst/>
                        <a:latin typeface="等线" panose="02010600030101010101" pitchFamily="2" charset="-122"/>
                        <a:ea typeface="等线" panose="02010600030101010101" pitchFamily="2" charset="-122"/>
                      </a:endParaRPr>
                    </a:p>
                  </a:txBody>
                  <a:tcPr marL="113668" marR="113668" marT="0" marB="0"/>
                </a:tc>
                <a:tc>
                  <a:txBody>
                    <a:bodyPr/>
                    <a:lstStyle/>
                    <a:p>
                      <a:pPr algn="ctr"/>
                      <a:r>
                        <a:rPr lang="en-US" sz="1500" kern="100">
                          <a:effectLst/>
                        </a:rPr>
                        <a:t>password</a:t>
                      </a:r>
                      <a:endParaRPr lang="zh-CN" sz="1800" kern="100">
                        <a:solidFill>
                          <a:schemeClr val="bg1"/>
                        </a:solidFill>
                        <a:effectLst/>
                        <a:latin typeface="等线" panose="02010600030101010101" pitchFamily="2" charset="-122"/>
                        <a:ea typeface="等线" panose="02010600030101010101" pitchFamily="2" charset="-122"/>
                      </a:endParaRPr>
                    </a:p>
                  </a:txBody>
                  <a:tcPr marL="113668" marR="113668" marT="0" marB="0"/>
                </a:tc>
                <a:tc>
                  <a:txBody>
                    <a:bodyPr/>
                    <a:lstStyle/>
                    <a:p>
                      <a:pPr algn="ctr"/>
                      <a:r>
                        <a:rPr lang="en-US" sz="1500" kern="100">
                          <a:effectLst/>
                        </a:rPr>
                        <a:t>varchar(20)</a:t>
                      </a:r>
                      <a:endParaRPr lang="zh-CN" sz="1800" kern="100">
                        <a:solidFill>
                          <a:schemeClr val="bg1"/>
                        </a:solidFill>
                        <a:effectLst/>
                        <a:latin typeface="等线" panose="02010600030101010101" pitchFamily="2" charset="-122"/>
                        <a:ea typeface="等线" panose="02010600030101010101" pitchFamily="2" charset="-122"/>
                      </a:endParaRPr>
                    </a:p>
                  </a:txBody>
                  <a:tcPr marL="113668" marR="113668" marT="0" marB="0"/>
                </a:tc>
                <a:tc>
                  <a:txBody>
                    <a:bodyPr/>
                    <a:lstStyle/>
                    <a:p>
                      <a:pPr algn="ctr"/>
                      <a:r>
                        <a:rPr lang="zh-CN" sz="1500" kern="100">
                          <a:effectLst/>
                        </a:rPr>
                        <a:t>否</a:t>
                      </a:r>
                      <a:endParaRPr lang="zh-CN" sz="1800" kern="100">
                        <a:solidFill>
                          <a:schemeClr val="bg1"/>
                        </a:solidFill>
                        <a:effectLst/>
                        <a:latin typeface="等线" panose="02010600030101010101" pitchFamily="2" charset="-122"/>
                        <a:ea typeface="等线" panose="02010600030101010101" pitchFamily="2" charset="-122"/>
                      </a:endParaRPr>
                    </a:p>
                  </a:txBody>
                  <a:tcPr marL="113668" marR="113668" marT="0" marB="0"/>
                </a:tc>
                <a:tc>
                  <a:txBody>
                    <a:bodyPr/>
                    <a:lstStyle/>
                    <a:p>
                      <a:pPr algn="ctr"/>
                      <a:r>
                        <a:rPr lang="zh-CN" sz="1500" kern="100">
                          <a:effectLst/>
                        </a:rPr>
                        <a:t>否</a:t>
                      </a:r>
                      <a:endParaRPr lang="zh-CN" sz="1800" kern="100">
                        <a:solidFill>
                          <a:schemeClr val="bg1"/>
                        </a:solidFill>
                        <a:effectLst/>
                        <a:latin typeface="等线" panose="02010600030101010101" pitchFamily="2" charset="-122"/>
                        <a:ea typeface="等线" panose="02010600030101010101" pitchFamily="2" charset="-122"/>
                      </a:endParaRPr>
                    </a:p>
                  </a:txBody>
                  <a:tcPr marL="113668" marR="113668" marT="0" marB="0"/>
                </a:tc>
                <a:tc>
                  <a:txBody>
                    <a:bodyPr/>
                    <a:lstStyle/>
                    <a:p>
                      <a:pPr algn="ctr"/>
                      <a:r>
                        <a:rPr lang="en-US" sz="1500" kern="100">
                          <a:effectLst/>
                        </a:rPr>
                        <a:t> </a:t>
                      </a:r>
                      <a:endParaRPr lang="zh-CN" sz="1800" kern="100">
                        <a:solidFill>
                          <a:schemeClr val="bg1"/>
                        </a:solidFill>
                        <a:effectLst/>
                        <a:latin typeface="等线" panose="02010600030101010101" pitchFamily="2" charset="-122"/>
                        <a:ea typeface="等线" panose="02010600030101010101" pitchFamily="2" charset="-122"/>
                      </a:endParaRPr>
                    </a:p>
                  </a:txBody>
                  <a:tcPr marL="113668" marR="113668" marT="0" marB="0"/>
                </a:tc>
                <a:extLst>
                  <a:ext uri="{0D108BD9-81ED-4DB2-BD59-A6C34878D82A}">
                    <a16:rowId xmlns:a16="http://schemas.microsoft.com/office/drawing/2014/main" val="837009803"/>
                  </a:ext>
                </a:extLst>
              </a:tr>
              <a:tr h="466739">
                <a:tc>
                  <a:txBody>
                    <a:bodyPr/>
                    <a:lstStyle/>
                    <a:p>
                      <a:pPr algn="ctr"/>
                      <a:r>
                        <a:rPr lang="zh-CN" sz="1500" kern="100">
                          <a:effectLst/>
                        </a:rPr>
                        <a:t>评论管理</a:t>
                      </a:r>
                      <a:endParaRPr lang="zh-CN" sz="1800" kern="100">
                        <a:solidFill>
                          <a:schemeClr val="bg1"/>
                        </a:solidFill>
                        <a:effectLst/>
                        <a:latin typeface="等线" panose="02010600030101010101" pitchFamily="2" charset="-122"/>
                        <a:ea typeface="等线" panose="02010600030101010101" pitchFamily="2" charset="-122"/>
                      </a:endParaRPr>
                    </a:p>
                  </a:txBody>
                  <a:tcPr marL="113668" marR="113668" marT="0" marB="0"/>
                </a:tc>
                <a:tc>
                  <a:txBody>
                    <a:bodyPr/>
                    <a:lstStyle/>
                    <a:p>
                      <a:pPr algn="ctr"/>
                      <a:r>
                        <a:rPr lang="en-US" sz="1500" kern="100" dirty="0" err="1">
                          <a:effectLst/>
                        </a:rPr>
                        <a:t>commentmanage</a:t>
                      </a:r>
                      <a:endParaRPr lang="zh-CN" sz="1800" kern="100" dirty="0">
                        <a:solidFill>
                          <a:schemeClr val="bg1"/>
                        </a:solidFill>
                        <a:effectLst/>
                        <a:latin typeface="等线" panose="02010600030101010101" pitchFamily="2" charset="-122"/>
                        <a:ea typeface="等线" panose="02010600030101010101" pitchFamily="2" charset="-122"/>
                      </a:endParaRPr>
                    </a:p>
                  </a:txBody>
                  <a:tcPr marL="113668" marR="113668" marT="0" marB="0"/>
                </a:tc>
                <a:tc>
                  <a:txBody>
                    <a:bodyPr/>
                    <a:lstStyle/>
                    <a:p>
                      <a:pPr algn="ctr"/>
                      <a:r>
                        <a:rPr lang="en-US" sz="1500" kern="100">
                          <a:effectLst/>
                        </a:rPr>
                        <a:t>bit</a:t>
                      </a:r>
                      <a:endParaRPr lang="zh-CN" sz="1800" kern="100">
                        <a:solidFill>
                          <a:schemeClr val="bg1"/>
                        </a:solidFill>
                        <a:effectLst/>
                        <a:latin typeface="等线" panose="02010600030101010101" pitchFamily="2" charset="-122"/>
                        <a:ea typeface="等线" panose="02010600030101010101" pitchFamily="2" charset="-122"/>
                      </a:endParaRPr>
                    </a:p>
                  </a:txBody>
                  <a:tcPr marL="113668" marR="113668" marT="0" marB="0"/>
                </a:tc>
                <a:tc>
                  <a:txBody>
                    <a:bodyPr/>
                    <a:lstStyle/>
                    <a:p>
                      <a:pPr algn="ctr"/>
                      <a:r>
                        <a:rPr lang="zh-CN" sz="1500" kern="100">
                          <a:effectLst/>
                        </a:rPr>
                        <a:t>否</a:t>
                      </a:r>
                      <a:endParaRPr lang="zh-CN" sz="1800" kern="100">
                        <a:solidFill>
                          <a:schemeClr val="bg1"/>
                        </a:solidFill>
                        <a:effectLst/>
                        <a:latin typeface="等线" panose="02010600030101010101" pitchFamily="2" charset="-122"/>
                        <a:ea typeface="等线" panose="02010600030101010101" pitchFamily="2" charset="-122"/>
                      </a:endParaRPr>
                    </a:p>
                  </a:txBody>
                  <a:tcPr marL="113668" marR="113668" marT="0" marB="0"/>
                </a:tc>
                <a:tc>
                  <a:txBody>
                    <a:bodyPr/>
                    <a:lstStyle/>
                    <a:p>
                      <a:pPr algn="ctr"/>
                      <a:r>
                        <a:rPr lang="zh-CN" sz="1500" kern="100">
                          <a:effectLst/>
                        </a:rPr>
                        <a:t>否</a:t>
                      </a:r>
                      <a:endParaRPr lang="zh-CN" sz="1800" kern="100">
                        <a:solidFill>
                          <a:schemeClr val="bg1"/>
                        </a:solidFill>
                        <a:effectLst/>
                        <a:latin typeface="等线" panose="02010600030101010101" pitchFamily="2" charset="-122"/>
                        <a:ea typeface="等线" panose="02010600030101010101" pitchFamily="2" charset="-122"/>
                      </a:endParaRPr>
                    </a:p>
                  </a:txBody>
                  <a:tcPr marL="113668" marR="113668" marT="0" marB="0"/>
                </a:tc>
                <a:tc>
                  <a:txBody>
                    <a:bodyPr/>
                    <a:lstStyle/>
                    <a:p>
                      <a:pPr algn="ctr"/>
                      <a:r>
                        <a:rPr lang="en-US" sz="1500" kern="100">
                          <a:effectLst/>
                        </a:rPr>
                        <a:t>1</a:t>
                      </a:r>
                      <a:r>
                        <a:rPr lang="zh-CN" sz="1500" kern="100">
                          <a:effectLst/>
                        </a:rPr>
                        <a:t>：可用，</a:t>
                      </a:r>
                      <a:r>
                        <a:rPr lang="en-US" sz="1500" kern="100">
                          <a:effectLst/>
                        </a:rPr>
                        <a:t>0</a:t>
                      </a:r>
                      <a:r>
                        <a:rPr lang="zh-CN" sz="1500" kern="100">
                          <a:effectLst/>
                        </a:rPr>
                        <a:t>：无权</a:t>
                      </a:r>
                      <a:endParaRPr lang="zh-CN" sz="1800" kern="100">
                        <a:solidFill>
                          <a:schemeClr val="bg1"/>
                        </a:solidFill>
                        <a:effectLst/>
                        <a:latin typeface="等线" panose="02010600030101010101" pitchFamily="2" charset="-122"/>
                        <a:ea typeface="等线" panose="02010600030101010101" pitchFamily="2" charset="-122"/>
                      </a:endParaRPr>
                    </a:p>
                  </a:txBody>
                  <a:tcPr marL="113668" marR="113668" marT="0" marB="0"/>
                </a:tc>
                <a:extLst>
                  <a:ext uri="{0D108BD9-81ED-4DB2-BD59-A6C34878D82A}">
                    <a16:rowId xmlns:a16="http://schemas.microsoft.com/office/drawing/2014/main" val="1528225345"/>
                  </a:ext>
                </a:extLst>
              </a:tr>
              <a:tr h="233369">
                <a:tc>
                  <a:txBody>
                    <a:bodyPr/>
                    <a:lstStyle/>
                    <a:p>
                      <a:pPr algn="ctr"/>
                      <a:r>
                        <a:rPr lang="zh-CN" sz="1500" kern="100">
                          <a:effectLst/>
                        </a:rPr>
                        <a:t>用户管理</a:t>
                      </a:r>
                      <a:endParaRPr lang="zh-CN" sz="1800" kern="100">
                        <a:solidFill>
                          <a:schemeClr val="bg1"/>
                        </a:solidFill>
                        <a:effectLst/>
                        <a:latin typeface="等线" panose="02010600030101010101" pitchFamily="2" charset="-122"/>
                        <a:ea typeface="等线" panose="02010600030101010101" pitchFamily="2" charset="-122"/>
                      </a:endParaRPr>
                    </a:p>
                  </a:txBody>
                  <a:tcPr marL="113668" marR="113668" marT="0" marB="0"/>
                </a:tc>
                <a:tc>
                  <a:txBody>
                    <a:bodyPr/>
                    <a:lstStyle/>
                    <a:p>
                      <a:pPr algn="ctr"/>
                      <a:r>
                        <a:rPr lang="en-US" sz="1500" kern="100">
                          <a:effectLst/>
                        </a:rPr>
                        <a:t>usermanage</a:t>
                      </a:r>
                      <a:endParaRPr lang="zh-CN" sz="1800" kern="100">
                        <a:solidFill>
                          <a:schemeClr val="bg1"/>
                        </a:solidFill>
                        <a:effectLst/>
                        <a:latin typeface="等线" panose="02010600030101010101" pitchFamily="2" charset="-122"/>
                        <a:ea typeface="等线" panose="02010600030101010101" pitchFamily="2" charset="-122"/>
                      </a:endParaRPr>
                    </a:p>
                  </a:txBody>
                  <a:tcPr marL="113668" marR="113668" marT="0" marB="0"/>
                </a:tc>
                <a:tc>
                  <a:txBody>
                    <a:bodyPr/>
                    <a:lstStyle/>
                    <a:p>
                      <a:pPr algn="ctr"/>
                      <a:r>
                        <a:rPr lang="en-US" sz="1500" kern="100" dirty="0">
                          <a:effectLst/>
                        </a:rPr>
                        <a:t>bit</a:t>
                      </a:r>
                      <a:endParaRPr lang="zh-CN" sz="1800" kern="100" dirty="0">
                        <a:solidFill>
                          <a:schemeClr val="bg1"/>
                        </a:solidFill>
                        <a:effectLst/>
                        <a:latin typeface="等线" panose="02010600030101010101" pitchFamily="2" charset="-122"/>
                        <a:ea typeface="等线" panose="02010600030101010101" pitchFamily="2" charset="-122"/>
                      </a:endParaRPr>
                    </a:p>
                  </a:txBody>
                  <a:tcPr marL="113668" marR="113668" marT="0" marB="0"/>
                </a:tc>
                <a:tc>
                  <a:txBody>
                    <a:bodyPr/>
                    <a:lstStyle/>
                    <a:p>
                      <a:pPr algn="ctr"/>
                      <a:r>
                        <a:rPr lang="zh-CN" sz="1500" kern="100">
                          <a:effectLst/>
                        </a:rPr>
                        <a:t>否</a:t>
                      </a:r>
                      <a:endParaRPr lang="zh-CN" sz="1800" kern="100">
                        <a:solidFill>
                          <a:schemeClr val="bg1"/>
                        </a:solidFill>
                        <a:effectLst/>
                        <a:latin typeface="等线" panose="02010600030101010101" pitchFamily="2" charset="-122"/>
                        <a:ea typeface="等线" panose="02010600030101010101" pitchFamily="2" charset="-122"/>
                      </a:endParaRPr>
                    </a:p>
                  </a:txBody>
                  <a:tcPr marL="113668" marR="113668" marT="0" marB="0"/>
                </a:tc>
                <a:tc>
                  <a:txBody>
                    <a:bodyPr/>
                    <a:lstStyle/>
                    <a:p>
                      <a:pPr algn="ctr"/>
                      <a:r>
                        <a:rPr lang="zh-CN" sz="1500" kern="100" dirty="0">
                          <a:effectLst/>
                        </a:rPr>
                        <a:t>否</a:t>
                      </a:r>
                      <a:endParaRPr lang="zh-CN" sz="1800" kern="100" dirty="0">
                        <a:solidFill>
                          <a:schemeClr val="bg1"/>
                        </a:solidFill>
                        <a:effectLst/>
                        <a:latin typeface="等线" panose="02010600030101010101" pitchFamily="2" charset="-122"/>
                        <a:ea typeface="等线" panose="02010600030101010101" pitchFamily="2" charset="-122"/>
                      </a:endParaRPr>
                    </a:p>
                  </a:txBody>
                  <a:tcPr marL="113668" marR="113668" marT="0" marB="0"/>
                </a:tc>
                <a:tc>
                  <a:txBody>
                    <a:bodyPr/>
                    <a:lstStyle/>
                    <a:p>
                      <a:pPr algn="ctr"/>
                      <a:r>
                        <a:rPr lang="en-US" sz="1500" kern="100" dirty="0">
                          <a:effectLst/>
                        </a:rPr>
                        <a:t>1</a:t>
                      </a:r>
                      <a:r>
                        <a:rPr lang="zh-CN" sz="1500" kern="100" dirty="0">
                          <a:effectLst/>
                        </a:rPr>
                        <a:t>：可用，</a:t>
                      </a:r>
                      <a:r>
                        <a:rPr lang="en-US" sz="1500" kern="100" dirty="0">
                          <a:effectLst/>
                        </a:rPr>
                        <a:t>0</a:t>
                      </a:r>
                      <a:r>
                        <a:rPr lang="zh-CN" sz="1500" kern="100" dirty="0">
                          <a:effectLst/>
                        </a:rPr>
                        <a:t>：无权</a:t>
                      </a:r>
                      <a:endParaRPr lang="zh-CN" sz="1800" kern="100" dirty="0">
                        <a:solidFill>
                          <a:schemeClr val="bg1"/>
                        </a:solidFill>
                        <a:effectLst/>
                        <a:latin typeface="等线" panose="02010600030101010101" pitchFamily="2" charset="-122"/>
                        <a:ea typeface="等线" panose="02010600030101010101" pitchFamily="2" charset="-122"/>
                      </a:endParaRPr>
                    </a:p>
                  </a:txBody>
                  <a:tcPr marL="113668" marR="113668" marT="0" marB="0"/>
                </a:tc>
                <a:extLst>
                  <a:ext uri="{0D108BD9-81ED-4DB2-BD59-A6C34878D82A}">
                    <a16:rowId xmlns:a16="http://schemas.microsoft.com/office/drawing/2014/main" val="788845112"/>
                  </a:ext>
                </a:extLst>
              </a:tr>
              <a:tr h="466739">
                <a:tc>
                  <a:txBody>
                    <a:bodyPr/>
                    <a:lstStyle/>
                    <a:p>
                      <a:pPr algn="ctr"/>
                      <a:r>
                        <a:rPr lang="zh-CN" sz="1500" kern="100">
                          <a:effectLst/>
                        </a:rPr>
                        <a:t>商家管理</a:t>
                      </a:r>
                      <a:endParaRPr lang="zh-CN" sz="1800" kern="100">
                        <a:solidFill>
                          <a:schemeClr val="bg1"/>
                        </a:solidFill>
                        <a:effectLst/>
                        <a:latin typeface="等线" panose="02010600030101010101" pitchFamily="2" charset="-122"/>
                        <a:ea typeface="等线" panose="02010600030101010101" pitchFamily="2" charset="-122"/>
                      </a:endParaRPr>
                    </a:p>
                  </a:txBody>
                  <a:tcPr marL="113668" marR="113668" marT="0" marB="0"/>
                </a:tc>
                <a:tc>
                  <a:txBody>
                    <a:bodyPr/>
                    <a:lstStyle/>
                    <a:p>
                      <a:pPr algn="ctr"/>
                      <a:r>
                        <a:rPr lang="en-US" sz="1500" kern="100">
                          <a:effectLst/>
                        </a:rPr>
                        <a:t>merchantmanage</a:t>
                      </a:r>
                      <a:endParaRPr lang="zh-CN" sz="1800" kern="100">
                        <a:solidFill>
                          <a:schemeClr val="bg1"/>
                        </a:solidFill>
                        <a:effectLst/>
                        <a:latin typeface="等线" panose="02010600030101010101" pitchFamily="2" charset="-122"/>
                        <a:ea typeface="等线" panose="02010600030101010101" pitchFamily="2" charset="-122"/>
                      </a:endParaRPr>
                    </a:p>
                  </a:txBody>
                  <a:tcPr marL="113668" marR="113668" marT="0" marB="0"/>
                </a:tc>
                <a:tc>
                  <a:txBody>
                    <a:bodyPr/>
                    <a:lstStyle/>
                    <a:p>
                      <a:pPr algn="ctr"/>
                      <a:r>
                        <a:rPr lang="en-US" sz="1500" kern="100" dirty="0">
                          <a:effectLst/>
                        </a:rPr>
                        <a:t>bit</a:t>
                      </a:r>
                      <a:endParaRPr lang="zh-CN" sz="1800" kern="100" dirty="0">
                        <a:solidFill>
                          <a:schemeClr val="bg1"/>
                        </a:solidFill>
                        <a:effectLst/>
                        <a:latin typeface="等线" panose="02010600030101010101" pitchFamily="2" charset="-122"/>
                        <a:ea typeface="等线" panose="02010600030101010101" pitchFamily="2" charset="-122"/>
                      </a:endParaRPr>
                    </a:p>
                  </a:txBody>
                  <a:tcPr marL="113668" marR="113668" marT="0" marB="0"/>
                </a:tc>
                <a:tc>
                  <a:txBody>
                    <a:bodyPr/>
                    <a:lstStyle/>
                    <a:p>
                      <a:pPr algn="ctr"/>
                      <a:r>
                        <a:rPr lang="zh-CN" sz="1500" kern="100" dirty="0">
                          <a:effectLst/>
                        </a:rPr>
                        <a:t>否</a:t>
                      </a:r>
                      <a:endParaRPr lang="zh-CN" sz="1800" kern="100" dirty="0">
                        <a:solidFill>
                          <a:schemeClr val="bg1"/>
                        </a:solidFill>
                        <a:effectLst/>
                        <a:latin typeface="等线" panose="02010600030101010101" pitchFamily="2" charset="-122"/>
                        <a:ea typeface="等线" panose="02010600030101010101" pitchFamily="2" charset="-122"/>
                      </a:endParaRPr>
                    </a:p>
                  </a:txBody>
                  <a:tcPr marL="113668" marR="113668" marT="0" marB="0"/>
                </a:tc>
                <a:tc>
                  <a:txBody>
                    <a:bodyPr/>
                    <a:lstStyle/>
                    <a:p>
                      <a:pPr algn="ctr"/>
                      <a:r>
                        <a:rPr lang="zh-CN" sz="1500" kern="100" dirty="0">
                          <a:effectLst/>
                        </a:rPr>
                        <a:t>否</a:t>
                      </a:r>
                      <a:endParaRPr lang="zh-CN" sz="1800" kern="100" dirty="0">
                        <a:solidFill>
                          <a:schemeClr val="bg1"/>
                        </a:solidFill>
                        <a:effectLst/>
                        <a:latin typeface="等线" panose="02010600030101010101" pitchFamily="2" charset="-122"/>
                        <a:ea typeface="等线" panose="02010600030101010101" pitchFamily="2" charset="-122"/>
                      </a:endParaRPr>
                    </a:p>
                  </a:txBody>
                  <a:tcPr marL="113668" marR="113668" marT="0" marB="0"/>
                </a:tc>
                <a:tc>
                  <a:txBody>
                    <a:bodyPr/>
                    <a:lstStyle/>
                    <a:p>
                      <a:pPr algn="ctr"/>
                      <a:r>
                        <a:rPr lang="en-US" sz="1500" kern="100">
                          <a:effectLst/>
                        </a:rPr>
                        <a:t>1</a:t>
                      </a:r>
                      <a:r>
                        <a:rPr lang="zh-CN" sz="1500" kern="100">
                          <a:effectLst/>
                        </a:rPr>
                        <a:t>：可用，</a:t>
                      </a:r>
                      <a:r>
                        <a:rPr lang="en-US" sz="1500" kern="100">
                          <a:effectLst/>
                        </a:rPr>
                        <a:t>0</a:t>
                      </a:r>
                      <a:r>
                        <a:rPr lang="zh-CN" sz="1500" kern="100">
                          <a:effectLst/>
                        </a:rPr>
                        <a:t>：无权</a:t>
                      </a:r>
                      <a:endParaRPr lang="zh-CN" sz="1800" kern="100">
                        <a:solidFill>
                          <a:schemeClr val="bg1"/>
                        </a:solidFill>
                        <a:effectLst/>
                        <a:latin typeface="等线" panose="02010600030101010101" pitchFamily="2" charset="-122"/>
                        <a:ea typeface="等线" panose="02010600030101010101" pitchFamily="2" charset="-122"/>
                      </a:endParaRPr>
                    </a:p>
                  </a:txBody>
                  <a:tcPr marL="113668" marR="113668" marT="0" marB="0"/>
                </a:tc>
                <a:extLst>
                  <a:ext uri="{0D108BD9-81ED-4DB2-BD59-A6C34878D82A}">
                    <a16:rowId xmlns:a16="http://schemas.microsoft.com/office/drawing/2014/main" val="925374154"/>
                  </a:ext>
                </a:extLst>
              </a:tr>
              <a:tr h="466739">
                <a:tc>
                  <a:txBody>
                    <a:bodyPr/>
                    <a:lstStyle/>
                    <a:p>
                      <a:pPr algn="ctr"/>
                      <a:r>
                        <a:rPr lang="zh-CN" sz="1500" kern="100">
                          <a:effectLst/>
                        </a:rPr>
                        <a:t>权限管理</a:t>
                      </a:r>
                      <a:endParaRPr lang="zh-CN" sz="1800" kern="100">
                        <a:solidFill>
                          <a:schemeClr val="bg1"/>
                        </a:solidFill>
                        <a:effectLst/>
                        <a:latin typeface="等线" panose="02010600030101010101" pitchFamily="2" charset="-122"/>
                        <a:ea typeface="等线" panose="02010600030101010101" pitchFamily="2" charset="-122"/>
                      </a:endParaRPr>
                    </a:p>
                  </a:txBody>
                  <a:tcPr marL="113668" marR="113668" marT="0" marB="0"/>
                </a:tc>
                <a:tc>
                  <a:txBody>
                    <a:bodyPr/>
                    <a:lstStyle/>
                    <a:p>
                      <a:pPr algn="ctr"/>
                      <a:r>
                        <a:rPr lang="en-US" sz="1500" kern="100">
                          <a:effectLst/>
                        </a:rPr>
                        <a:t>privilegemanage</a:t>
                      </a:r>
                      <a:endParaRPr lang="zh-CN" sz="1800" kern="100">
                        <a:solidFill>
                          <a:schemeClr val="bg1"/>
                        </a:solidFill>
                        <a:effectLst/>
                        <a:latin typeface="等线" panose="02010600030101010101" pitchFamily="2" charset="-122"/>
                        <a:ea typeface="等线" panose="02010600030101010101" pitchFamily="2" charset="-122"/>
                      </a:endParaRPr>
                    </a:p>
                  </a:txBody>
                  <a:tcPr marL="113668" marR="113668" marT="0" marB="0"/>
                </a:tc>
                <a:tc>
                  <a:txBody>
                    <a:bodyPr/>
                    <a:lstStyle/>
                    <a:p>
                      <a:pPr algn="ctr"/>
                      <a:r>
                        <a:rPr lang="en-US" sz="1500" kern="100" dirty="0">
                          <a:effectLst/>
                        </a:rPr>
                        <a:t>bit</a:t>
                      </a:r>
                      <a:endParaRPr lang="zh-CN" sz="1800" kern="100" dirty="0">
                        <a:solidFill>
                          <a:schemeClr val="bg1"/>
                        </a:solidFill>
                        <a:effectLst/>
                        <a:latin typeface="等线" panose="02010600030101010101" pitchFamily="2" charset="-122"/>
                        <a:ea typeface="等线" panose="02010600030101010101" pitchFamily="2" charset="-122"/>
                      </a:endParaRPr>
                    </a:p>
                  </a:txBody>
                  <a:tcPr marL="113668" marR="113668" marT="0" marB="0"/>
                </a:tc>
                <a:tc>
                  <a:txBody>
                    <a:bodyPr/>
                    <a:lstStyle/>
                    <a:p>
                      <a:pPr algn="ctr"/>
                      <a:r>
                        <a:rPr lang="zh-CN" sz="1500" kern="100">
                          <a:effectLst/>
                        </a:rPr>
                        <a:t>否</a:t>
                      </a:r>
                      <a:endParaRPr lang="zh-CN" sz="1800" kern="100">
                        <a:solidFill>
                          <a:schemeClr val="bg1"/>
                        </a:solidFill>
                        <a:effectLst/>
                        <a:latin typeface="等线" panose="02010600030101010101" pitchFamily="2" charset="-122"/>
                        <a:ea typeface="等线" panose="02010600030101010101" pitchFamily="2" charset="-122"/>
                      </a:endParaRPr>
                    </a:p>
                  </a:txBody>
                  <a:tcPr marL="113668" marR="113668" marT="0" marB="0"/>
                </a:tc>
                <a:tc>
                  <a:txBody>
                    <a:bodyPr/>
                    <a:lstStyle/>
                    <a:p>
                      <a:pPr algn="ctr"/>
                      <a:r>
                        <a:rPr lang="zh-CN" sz="1500" kern="100" dirty="0">
                          <a:effectLst/>
                        </a:rPr>
                        <a:t>否</a:t>
                      </a:r>
                      <a:endParaRPr lang="zh-CN" sz="1800" kern="100" dirty="0">
                        <a:solidFill>
                          <a:schemeClr val="bg1"/>
                        </a:solidFill>
                        <a:effectLst/>
                        <a:latin typeface="等线" panose="02010600030101010101" pitchFamily="2" charset="-122"/>
                        <a:ea typeface="等线" panose="02010600030101010101" pitchFamily="2" charset="-122"/>
                      </a:endParaRPr>
                    </a:p>
                  </a:txBody>
                  <a:tcPr marL="113668" marR="113668" marT="0" marB="0"/>
                </a:tc>
                <a:tc>
                  <a:txBody>
                    <a:bodyPr/>
                    <a:lstStyle/>
                    <a:p>
                      <a:pPr algn="ctr"/>
                      <a:r>
                        <a:rPr lang="en-US" sz="1500" kern="100" dirty="0">
                          <a:effectLst/>
                        </a:rPr>
                        <a:t>1</a:t>
                      </a:r>
                      <a:r>
                        <a:rPr lang="zh-CN" sz="1500" kern="100" dirty="0">
                          <a:effectLst/>
                        </a:rPr>
                        <a:t>：可用，</a:t>
                      </a:r>
                      <a:r>
                        <a:rPr lang="en-US" sz="1500" kern="100" dirty="0">
                          <a:effectLst/>
                        </a:rPr>
                        <a:t>0</a:t>
                      </a:r>
                      <a:r>
                        <a:rPr lang="zh-CN" sz="1500" kern="100" dirty="0">
                          <a:effectLst/>
                        </a:rPr>
                        <a:t>：无权</a:t>
                      </a:r>
                      <a:endParaRPr lang="zh-CN" sz="1800" kern="100" dirty="0">
                        <a:solidFill>
                          <a:schemeClr val="bg1"/>
                        </a:solidFill>
                        <a:effectLst/>
                        <a:latin typeface="等线" panose="02010600030101010101" pitchFamily="2" charset="-122"/>
                        <a:ea typeface="等线" panose="02010600030101010101" pitchFamily="2" charset="-122"/>
                      </a:endParaRPr>
                    </a:p>
                  </a:txBody>
                  <a:tcPr marL="113668" marR="113668" marT="0" marB="0"/>
                </a:tc>
                <a:extLst>
                  <a:ext uri="{0D108BD9-81ED-4DB2-BD59-A6C34878D82A}">
                    <a16:rowId xmlns:a16="http://schemas.microsoft.com/office/drawing/2014/main" val="2058481562"/>
                  </a:ext>
                </a:extLst>
              </a:tr>
            </a:tbl>
          </a:graphicData>
        </a:graphic>
      </p:graphicFrame>
      <p:graphicFrame>
        <p:nvGraphicFramePr>
          <p:cNvPr id="7" name="表格 6">
            <a:extLst>
              <a:ext uri="{FF2B5EF4-FFF2-40B4-BE49-F238E27FC236}">
                <a16:creationId xmlns:a16="http://schemas.microsoft.com/office/drawing/2014/main" id="{31BDE28A-E61A-4109-A9C4-45D710876DFA}"/>
              </a:ext>
            </a:extLst>
          </p:cNvPr>
          <p:cNvGraphicFramePr>
            <a:graphicFrameLocks noGrp="1"/>
          </p:cNvGraphicFramePr>
          <p:nvPr>
            <p:extLst>
              <p:ext uri="{D42A27DB-BD31-4B8C-83A1-F6EECF244321}">
                <p14:modId xmlns:p14="http://schemas.microsoft.com/office/powerpoint/2010/main" val="635295648"/>
              </p:ext>
            </p:extLst>
          </p:nvPr>
        </p:nvGraphicFramePr>
        <p:xfrm>
          <a:off x="3015540" y="1313111"/>
          <a:ext cx="6275878" cy="1458607"/>
        </p:xfrm>
        <a:graphic>
          <a:graphicData uri="http://schemas.openxmlformats.org/drawingml/2006/table">
            <a:tbl>
              <a:tblPr firstRow="1" firstCol="1" bandRow="1">
                <a:tableStyleId>{5C22544A-7EE6-4342-B048-85BDC9FD1C3A}</a:tableStyleId>
              </a:tblPr>
              <a:tblGrid>
                <a:gridCol w="769819">
                  <a:extLst>
                    <a:ext uri="{9D8B030D-6E8A-4147-A177-3AD203B41FA5}">
                      <a16:colId xmlns:a16="http://schemas.microsoft.com/office/drawing/2014/main" val="2898339377"/>
                    </a:ext>
                  </a:extLst>
                </a:gridCol>
                <a:gridCol w="1144598">
                  <a:extLst>
                    <a:ext uri="{9D8B030D-6E8A-4147-A177-3AD203B41FA5}">
                      <a16:colId xmlns:a16="http://schemas.microsoft.com/office/drawing/2014/main" val="995569672"/>
                    </a:ext>
                  </a:extLst>
                </a:gridCol>
                <a:gridCol w="1315951">
                  <a:extLst>
                    <a:ext uri="{9D8B030D-6E8A-4147-A177-3AD203B41FA5}">
                      <a16:colId xmlns:a16="http://schemas.microsoft.com/office/drawing/2014/main" val="1178648006"/>
                    </a:ext>
                  </a:extLst>
                </a:gridCol>
                <a:gridCol w="598466">
                  <a:extLst>
                    <a:ext uri="{9D8B030D-6E8A-4147-A177-3AD203B41FA5}">
                      <a16:colId xmlns:a16="http://schemas.microsoft.com/office/drawing/2014/main" val="427786491"/>
                    </a:ext>
                  </a:extLst>
                </a:gridCol>
                <a:gridCol w="769819">
                  <a:extLst>
                    <a:ext uri="{9D8B030D-6E8A-4147-A177-3AD203B41FA5}">
                      <a16:colId xmlns:a16="http://schemas.microsoft.com/office/drawing/2014/main" val="1600101663"/>
                    </a:ext>
                  </a:extLst>
                </a:gridCol>
                <a:gridCol w="1677225">
                  <a:extLst>
                    <a:ext uri="{9D8B030D-6E8A-4147-A177-3AD203B41FA5}">
                      <a16:colId xmlns:a16="http://schemas.microsoft.com/office/drawing/2014/main" val="2080658924"/>
                    </a:ext>
                  </a:extLst>
                </a:gridCol>
              </a:tblGrid>
              <a:tr h="364651">
                <a:tc>
                  <a:txBody>
                    <a:bodyPr/>
                    <a:lstStyle/>
                    <a:p>
                      <a:pPr algn="ctr"/>
                      <a:r>
                        <a:rPr lang="zh-CN" sz="1100" kern="100">
                          <a:effectLst/>
                        </a:rPr>
                        <a:t>项目</a:t>
                      </a:r>
                      <a:endParaRPr lang="zh-CN" sz="1500" kern="100">
                        <a:effectLst/>
                        <a:latin typeface="等线" panose="02010600030101010101" pitchFamily="2" charset="-122"/>
                        <a:ea typeface="等线" panose="02010600030101010101" pitchFamily="2" charset="-122"/>
                      </a:endParaRPr>
                    </a:p>
                  </a:txBody>
                  <a:tcPr marL="91162" marR="91162" marT="0" marB="0"/>
                </a:tc>
                <a:tc>
                  <a:txBody>
                    <a:bodyPr/>
                    <a:lstStyle/>
                    <a:p>
                      <a:pPr algn="ctr"/>
                      <a:r>
                        <a:rPr lang="zh-CN" sz="1100" kern="100">
                          <a:effectLst/>
                        </a:rPr>
                        <a:t>字段名</a:t>
                      </a:r>
                      <a:endParaRPr lang="zh-CN" sz="1500" kern="100">
                        <a:effectLst/>
                        <a:latin typeface="等线" panose="02010600030101010101" pitchFamily="2" charset="-122"/>
                        <a:ea typeface="等线" panose="02010600030101010101" pitchFamily="2" charset="-122"/>
                      </a:endParaRPr>
                    </a:p>
                  </a:txBody>
                  <a:tcPr marL="91162" marR="91162" marT="0" marB="0"/>
                </a:tc>
                <a:tc>
                  <a:txBody>
                    <a:bodyPr/>
                    <a:lstStyle/>
                    <a:p>
                      <a:pPr algn="ctr"/>
                      <a:r>
                        <a:rPr lang="zh-CN" sz="1100" kern="100">
                          <a:effectLst/>
                        </a:rPr>
                        <a:t>类型宽度</a:t>
                      </a:r>
                      <a:endParaRPr lang="zh-CN" sz="1500" kern="100">
                        <a:effectLst/>
                        <a:latin typeface="等线" panose="02010600030101010101" pitchFamily="2" charset="-122"/>
                        <a:ea typeface="等线" panose="02010600030101010101" pitchFamily="2" charset="-122"/>
                      </a:endParaRPr>
                    </a:p>
                  </a:txBody>
                  <a:tcPr marL="91162" marR="91162" marT="0" marB="0"/>
                </a:tc>
                <a:tc>
                  <a:txBody>
                    <a:bodyPr/>
                    <a:lstStyle/>
                    <a:p>
                      <a:pPr algn="ctr"/>
                      <a:r>
                        <a:rPr lang="zh-CN" sz="1100" kern="100">
                          <a:effectLst/>
                        </a:rPr>
                        <a:t>主键</a:t>
                      </a:r>
                      <a:endParaRPr lang="zh-CN" sz="1500" kern="100">
                        <a:effectLst/>
                        <a:latin typeface="等线" panose="02010600030101010101" pitchFamily="2" charset="-122"/>
                        <a:ea typeface="等线" panose="02010600030101010101" pitchFamily="2" charset="-122"/>
                      </a:endParaRPr>
                    </a:p>
                  </a:txBody>
                  <a:tcPr marL="91162" marR="91162" marT="0" marB="0"/>
                </a:tc>
                <a:tc>
                  <a:txBody>
                    <a:bodyPr/>
                    <a:lstStyle/>
                    <a:p>
                      <a:pPr algn="ctr"/>
                      <a:r>
                        <a:rPr lang="zh-CN" sz="1100" kern="100">
                          <a:effectLst/>
                        </a:rPr>
                        <a:t>允许空值</a:t>
                      </a:r>
                      <a:endParaRPr lang="zh-CN" sz="1500" kern="100">
                        <a:effectLst/>
                        <a:latin typeface="等线" panose="02010600030101010101" pitchFamily="2" charset="-122"/>
                        <a:ea typeface="等线" panose="02010600030101010101" pitchFamily="2" charset="-122"/>
                      </a:endParaRPr>
                    </a:p>
                  </a:txBody>
                  <a:tcPr marL="91162" marR="91162" marT="0" marB="0"/>
                </a:tc>
                <a:tc>
                  <a:txBody>
                    <a:bodyPr/>
                    <a:lstStyle/>
                    <a:p>
                      <a:pPr algn="ctr"/>
                      <a:r>
                        <a:rPr lang="zh-CN" sz="1100" kern="100">
                          <a:effectLst/>
                        </a:rPr>
                        <a:t>备注</a:t>
                      </a:r>
                      <a:endParaRPr lang="zh-CN" sz="1500" kern="100">
                        <a:effectLst/>
                        <a:latin typeface="等线" panose="02010600030101010101" pitchFamily="2" charset="-122"/>
                        <a:ea typeface="等线" panose="02010600030101010101" pitchFamily="2" charset="-122"/>
                      </a:endParaRPr>
                    </a:p>
                  </a:txBody>
                  <a:tcPr marL="91162" marR="91162" marT="0" marB="0"/>
                </a:tc>
                <a:extLst>
                  <a:ext uri="{0D108BD9-81ED-4DB2-BD59-A6C34878D82A}">
                    <a16:rowId xmlns:a16="http://schemas.microsoft.com/office/drawing/2014/main" val="3469474470"/>
                  </a:ext>
                </a:extLst>
              </a:tr>
              <a:tr h="182326">
                <a:tc>
                  <a:txBody>
                    <a:bodyPr/>
                    <a:lstStyle/>
                    <a:p>
                      <a:pPr algn="ctr"/>
                      <a:r>
                        <a:rPr lang="zh-CN" sz="1100" kern="100">
                          <a:effectLst/>
                        </a:rPr>
                        <a:t>编号</a:t>
                      </a:r>
                      <a:endParaRPr lang="zh-CN" sz="1500" kern="100">
                        <a:effectLst/>
                        <a:latin typeface="等线" panose="02010600030101010101" pitchFamily="2" charset="-122"/>
                        <a:ea typeface="等线" panose="02010600030101010101" pitchFamily="2" charset="-122"/>
                      </a:endParaRPr>
                    </a:p>
                  </a:txBody>
                  <a:tcPr marL="91162" marR="91162" marT="0" marB="0"/>
                </a:tc>
                <a:tc>
                  <a:txBody>
                    <a:bodyPr/>
                    <a:lstStyle/>
                    <a:p>
                      <a:pPr algn="ctr"/>
                      <a:r>
                        <a:rPr lang="en-US" sz="1100" kern="100">
                          <a:effectLst/>
                        </a:rPr>
                        <a:t>id</a:t>
                      </a:r>
                      <a:endParaRPr lang="zh-CN" sz="1500" kern="100">
                        <a:effectLst/>
                        <a:latin typeface="等线" panose="02010600030101010101" pitchFamily="2" charset="-122"/>
                        <a:ea typeface="等线" panose="02010600030101010101" pitchFamily="2" charset="-122"/>
                      </a:endParaRPr>
                    </a:p>
                  </a:txBody>
                  <a:tcPr marL="91162" marR="91162" marT="0" marB="0"/>
                </a:tc>
                <a:tc>
                  <a:txBody>
                    <a:bodyPr/>
                    <a:lstStyle/>
                    <a:p>
                      <a:pPr algn="ctr"/>
                      <a:r>
                        <a:rPr lang="en-US" sz="1100" kern="100">
                          <a:effectLst/>
                        </a:rPr>
                        <a:t>int</a:t>
                      </a:r>
                      <a:endParaRPr lang="zh-CN" sz="1500" kern="100">
                        <a:effectLst/>
                        <a:latin typeface="等线" panose="02010600030101010101" pitchFamily="2" charset="-122"/>
                        <a:ea typeface="等线" panose="02010600030101010101" pitchFamily="2" charset="-122"/>
                      </a:endParaRPr>
                    </a:p>
                  </a:txBody>
                  <a:tcPr marL="91162" marR="91162" marT="0" marB="0"/>
                </a:tc>
                <a:tc>
                  <a:txBody>
                    <a:bodyPr/>
                    <a:lstStyle/>
                    <a:p>
                      <a:pPr algn="ctr"/>
                      <a:r>
                        <a:rPr lang="zh-CN" sz="1100" kern="100">
                          <a:effectLst/>
                        </a:rPr>
                        <a:t>是</a:t>
                      </a:r>
                      <a:endParaRPr lang="zh-CN" sz="1500" kern="100">
                        <a:effectLst/>
                        <a:latin typeface="等线" panose="02010600030101010101" pitchFamily="2" charset="-122"/>
                        <a:ea typeface="等线" panose="02010600030101010101" pitchFamily="2" charset="-122"/>
                      </a:endParaRPr>
                    </a:p>
                  </a:txBody>
                  <a:tcPr marL="91162" marR="91162" marT="0" marB="0"/>
                </a:tc>
                <a:tc>
                  <a:txBody>
                    <a:bodyPr/>
                    <a:lstStyle/>
                    <a:p>
                      <a:pPr algn="ctr"/>
                      <a:r>
                        <a:rPr lang="zh-CN" sz="1100" kern="100">
                          <a:effectLst/>
                        </a:rPr>
                        <a:t>否</a:t>
                      </a:r>
                      <a:endParaRPr lang="zh-CN" sz="1500" kern="100">
                        <a:effectLst/>
                        <a:latin typeface="等线" panose="02010600030101010101" pitchFamily="2" charset="-122"/>
                        <a:ea typeface="等线" panose="02010600030101010101" pitchFamily="2" charset="-122"/>
                      </a:endParaRPr>
                    </a:p>
                  </a:txBody>
                  <a:tcPr marL="91162" marR="91162" marT="0" marB="0"/>
                </a:tc>
                <a:tc>
                  <a:txBody>
                    <a:bodyPr/>
                    <a:lstStyle/>
                    <a:p>
                      <a:pPr algn="ctr"/>
                      <a:r>
                        <a:rPr lang="zh-CN" sz="1100" kern="100">
                          <a:effectLst/>
                        </a:rPr>
                        <a:t>自增</a:t>
                      </a:r>
                      <a:r>
                        <a:rPr lang="en-US" sz="1100" kern="100">
                          <a:effectLst/>
                        </a:rPr>
                        <a:t>ID</a:t>
                      </a:r>
                      <a:endParaRPr lang="zh-CN" sz="1500" kern="100">
                        <a:effectLst/>
                        <a:latin typeface="等线" panose="02010600030101010101" pitchFamily="2" charset="-122"/>
                        <a:ea typeface="等线" panose="02010600030101010101" pitchFamily="2" charset="-122"/>
                      </a:endParaRPr>
                    </a:p>
                  </a:txBody>
                  <a:tcPr marL="91162" marR="91162" marT="0" marB="0"/>
                </a:tc>
                <a:extLst>
                  <a:ext uri="{0D108BD9-81ED-4DB2-BD59-A6C34878D82A}">
                    <a16:rowId xmlns:a16="http://schemas.microsoft.com/office/drawing/2014/main" val="752357975"/>
                  </a:ext>
                </a:extLst>
              </a:tr>
              <a:tr h="182326">
                <a:tc>
                  <a:txBody>
                    <a:bodyPr/>
                    <a:lstStyle/>
                    <a:p>
                      <a:pPr algn="ctr"/>
                      <a:r>
                        <a:rPr lang="zh-CN" sz="1100" kern="100">
                          <a:effectLst/>
                        </a:rPr>
                        <a:t>学号</a:t>
                      </a:r>
                      <a:endParaRPr lang="zh-CN" sz="1500" kern="100">
                        <a:effectLst/>
                        <a:latin typeface="等线" panose="02010600030101010101" pitchFamily="2" charset="-122"/>
                        <a:ea typeface="等线" panose="02010600030101010101" pitchFamily="2" charset="-122"/>
                      </a:endParaRPr>
                    </a:p>
                  </a:txBody>
                  <a:tcPr marL="91162" marR="91162" marT="0" marB="0"/>
                </a:tc>
                <a:tc>
                  <a:txBody>
                    <a:bodyPr/>
                    <a:lstStyle/>
                    <a:p>
                      <a:pPr algn="ctr"/>
                      <a:r>
                        <a:rPr lang="en-US" sz="1100" kern="100">
                          <a:effectLst/>
                        </a:rPr>
                        <a:t>studentid</a:t>
                      </a:r>
                      <a:endParaRPr lang="zh-CN" sz="1500" kern="100">
                        <a:effectLst/>
                        <a:latin typeface="等线" panose="02010600030101010101" pitchFamily="2" charset="-122"/>
                        <a:ea typeface="等线" panose="02010600030101010101" pitchFamily="2" charset="-122"/>
                      </a:endParaRPr>
                    </a:p>
                  </a:txBody>
                  <a:tcPr marL="91162" marR="91162" marT="0" marB="0"/>
                </a:tc>
                <a:tc>
                  <a:txBody>
                    <a:bodyPr/>
                    <a:lstStyle/>
                    <a:p>
                      <a:pPr algn="ctr"/>
                      <a:r>
                        <a:rPr lang="en-US" sz="1100" kern="100">
                          <a:effectLst/>
                        </a:rPr>
                        <a:t>varchar(8)</a:t>
                      </a:r>
                      <a:endParaRPr lang="zh-CN" sz="1500" kern="100">
                        <a:effectLst/>
                        <a:latin typeface="等线" panose="02010600030101010101" pitchFamily="2" charset="-122"/>
                        <a:ea typeface="等线" panose="02010600030101010101" pitchFamily="2" charset="-122"/>
                      </a:endParaRPr>
                    </a:p>
                  </a:txBody>
                  <a:tcPr marL="91162" marR="91162" marT="0" marB="0"/>
                </a:tc>
                <a:tc>
                  <a:txBody>
                    <a:bodyPr/>
                    <a:lstStyle/>
                    <a:p>
                      <a:pPr algn="ctr"/>
                      <a:r>
                        <a:rPr lang="zh-CN" sz="1100" kern="100">
                          <a:effectLst/>
                        </a:rPr>
                        <a:t>否</a:t>
                      </a:r>
                      <a:endParaRPr lang="zh-CN" sz="1500" kern="100">
                        <a:effectLst/>
                        <a:latin typeface="等线" panose="02010600030101010101" pitchFamily="2" charset="-122"/>
                        <a:ea typeface="等线" panose="02010600030101010101" pitchFamily="2" charset="-122"/>
                      </a:endParaRPr>
                    </a:p>
                  </a:txBody>
                  <a:tcPr marL="91162" marR="91162" marT="0" marB="0"/>
                </a:tc>
                <a:tc>
                  <a:txBody>
                    <a:bodyPr/>
                    <a:lstStyle/>
                    <a:p>
                      <a:pPr algn="ctr"/>
                      <a:r>
                        <a:rPr lang="zh-CN" sz="1100" kern="100">
                          <a:effectLst/>
                        </a:rPr>
                        <a:t>否</a:t>
                      </a:r>
                      <a:endParaRPr lang="zh-CN" sz="1500" kern="100">
                        <a:effectLst/>
                        <a:latin typeface="等线" panose="02010600030101010101" pitchFamily="2" charset="-122"/>
                        <a:ea typeface="等线" panose="02010600030101010101" pitchFamily="2" charset="-122"/>
                      </a:endParaRPr>
                    </a:p>
                  </a:txBody>
                  <a:tcPr marL="91162" marR="91162" marT="0" marB="0"/>
                </a:tc>
                <a:tc>
                  <a:txBody>
                    <a:bodyPr/>
                    <a:lstStyle/>
                    <a:p>
                      <a:pPr algn="ctr"/>
                      <a:r>
                        <a:rPr lang="en-US" sz="1100" kern="100">
                          <a:effectLst/>
                        </a:rPr>
                        <a:t> </a:t>
                      </a:r>
                      <a:endParaRPr lang="zh-CN" sz="1500" kern="100">
                        <a:effectLst/>
                        <a:latin typeface="等线" panose="02010600030101010101" pitchFamily="2" charset="-122"/>
                        <a:ea typeface="等线" panose="02010600030101010101" pitchFamily="2" charset="-122"/>
                      </a:endParaRPr>
                    </a:p>
                  </a:txBody>
                  <a:tcPr marL="91162" marR="91162" marT="0" marB="0"/>
                </a:tc>
                <a:extLst>
                  <a:ext uri="{0D108BD9-81ED-4DB2-BD59-A6C34878D82A}">
                    <a16:rowId xmlns:a16="http://schemas.microsoft.com/office/drawing/2014/main" val="1836966155"/>
                  </a:ext>
                </a:extLst>
              </a:tr>
              <a:tr h="182326">
                <a:tc>
                  <a:txBody>
                    <a:bodyPr/>
                    <a:lstStyle/>
                    <a:p>
                      <a:pPr algn="ctr"/>
                      <a:r>
                        <a:rPr lang="zh-CN" sz="1100" kern="100">
                          <a:effectLst/>
                        </a:rPr>
                        <a:t>账号名</a:t>
                      </a:r>
                      <a:endParaRPr lang="zh-CN" sz="1500" kern="100">
                        <a:effectLst/>
                        <a:latin typeface="等线" panose="02010600030101010101" pitchFamily="2" charset="-122"/>
                        <a:ea typeface="等线" panose="02010600030101010101" pitchFamily="2" charset="-122"/>
                      </a:endParaRPr>
                    </a:p>
                  </a:txBody>
                  <a:tcPr marL="91162" marR="91162" marT="0" marB="0"/>
                </a:tc>
                <a:tc>
                  <a:txBody>
                    <a:bodyPr/>
                    <a:lstStyle/>
                    <a:p>
                      <a:pPr algn="ctr"/>
                      <a:r>
                        <a:rPr lang="en-US" sz="1100" kern="100">
                          <a:effectLst/>
                        </a:rPr>
                        <a:t>name</a:t>
                      </a:r>
                      <a:endParaRPr lang="zh-CN" sz="1500" kern="100">
                        <a:effectLst/>
                        <a:latin typeface="等线" panose="02010600030101010101" pitchFamily="2" charset="-122"/>
                        <a:ea typeface="等线" panose="02010600030101010101" pitchFamily="2" charset="-122"/>
                      </a:endParaRPr>
                    </a:p>
                  </a:txBody>
                  <a:tcPr marL="91162" marR="91162" marT="0" marB="0"/>
                </a:tc>
                <a:tc>
                  <a:txBody>
                    <a:bodyPr/>
                    <a:lstStyle/>
                    <a:p>
                      <a:pPr algn="ctr"/>
                      <a:r>
                        <a:rPr lang="en-US" sz="1100" kern="100">
                          <a:effectLst/>
                        </a:rPr>
                        <a:t>varchar(20)</a:t>
                      </a:r>
                      <a:endParaRPr lang="zh-CN" sz="1500" kern="100">
                        <a:effectLst/>
                        <a:latin typeface="等线" panose="02010600030101010101" pitchFamily="2" charset="-122"/>
                        <a:ea typeface="等线" panose="02010600030101010101" pitchFamily="2" charset="-122"/>
                      </a:endParaRPr>
                    </a:p>
                  </a:txBody>
                  <a:tcPr marL="91162" marR="91162" marT="0" marB="0"/>
                </a:tc>
                <a:tc>
                  <a:txBody>
                    <a:bodyPr/>
                    <a:lstStyle/>
                    <a:p>
                      <a:pPr algn="ctr"/>
                      <a:r>
                        <a:rPr lang="zh-CN" sz="1100" kern="100">
                          <a:effectLst/>
                        </a:rPr>
                        <a:t>否</a:t>
                      </a:r>
                      <a:endParaRPr lang="zh-CN" sz="1500" kern="100">
                        <a:effectLst/>
                        <a:latin typeface="等线" panose="02010600030101010101" pitchFamily="2" charset="-122"/>
                        <a:ea typeface="等线" panose="02010600030101010101" pitchFamily="2" charset="-122"/>
                      </a:endParaRPr>
                    </a:p>
                  </a:txBody>
                  <a:tcPr marL="91162" marR="91162" marT="0" marB="0"/>
                </a:tc>
                <a:tc>
                  <a:txBody>
                    <a:bodyPr/>
                    <a:lstStyle/>
                    <a:p>
                      <a:pPr algn="ctr"/>
                      <a:r>
                        <a:rPr lang="zh-CN" sz="1100" kern="100">
                          <a:effectLst/>
                        </a:rPr>
                        <a:t>否</a:t>
                      </a:r>
                      <a:endParaRPr lang="zh-CN" sz="1500" kern="100">
                        <a:effectLst/>
                        <a:latin typeface="等线" panose="02010600030101010101" pitchFamily="2" charset="-122"/>
                        <a:ea typeface="等线" panose="02010600030101010101" pitchFamily="2" charset="-122"/>
                      </a:endParaRPr>
                    </a:p>
                  </a:txBody>
                  <a:tcPr marL="91162" marR="91162" marT="0" marB="0"/>
                </a:tc>
                <a:tc>
                  <a:txBody>
                    <a:bodyPr/>
                    <a:lstStyle/>
                    <a:p>
                      <a:pPr algn="ctr"/>
                      <a:r>
                        <a:rPr lang="en-US" sz="1100" kern="100">
                          <a:effectLst/>
                        </a:rPr>
                        <a:t> </a:t>
                      </a:r>
                      <a:endParaRPr lang="zh-CN" sz="1500" kern="100">
                        <a:effectLst/>
                        <a:latin typeface="等线" panose="02010600030101010101" pitchFamily="2" charset="-122"/>
                        <a:ea typeface="等线" panose="02010600030101010101" pitchFamily="2" charset="-122"/>
                      </a:endParaRPr>
                    </a:p>
                  </a:txBody>
                  <a:tcPr marL="91162" marR="91162" marT="0" marB="0"/>
                </a:tc>
                <a:extLst>
                  <a:ext uri="{0D108BD9-81ED-4DB2-BD59-A6C34878D82A}">
                    <a16:rowId xmlns:a16="http://schemas.microsoft.com/office/drawing/2014/main" val="2485363242"/>
                  </a:ext>
                </a:extLst>
              </a:tr>
              <a:tr h="182326">
                <a:tc>
                  <a:txBody>
                    <a:bodyPr/>
                    <a:lstStyle/>
                    <a:p>
                      <a:pPr algn="ctr"/>
                      <a:r>
                        <a:rPr lang="zh-CN" sz="1100" kern="100">
                          <a:effectLst/>
                        </a:rPr>
                        <a:t>密码</a:t>
                      </a:r>
                      <a:endParaRPr lang="zh-CN" sz="1500" kern="100">
                        <a:effectLst/>
                        <a:latin typeface="等线" panose="02010600030101010101" pitchFamily="2" charset="-122"/>
                        <a:ea typeface="等线" panose="02010600030101010101" pitchFamily="2" charset="-122"/>
                      </a:endParaRPr>
                    </a:p>
                  </a:txBody>
                  <a:tcPr marL="91162" marR="91162" marT="0" marB="0"/>
                </a:tc>
                <a:tc>
                  <a:txBody>
                    <a:bodyPr/>
                    <a:lstStyle/>
                    <a:p>
                      <a:pPr algn="ctr"/>
                      <a:r>
                        <a:rPr lang="en-US" sz="1100" kern="100">
                          <a:effectLst/>
                        </a:rPr>
                        <a:t>password</a:t>
                      </a:r>
                      <a:endParaRPr lang="zh-CN" sz="1500" kern="100">
                        <a:effectLst/>
                        <a:latin typeface="等线" panose="02010600030101010101" pitchFamily="2" charset="-122"/>
                        <a:ea typeface="等线" panose="02010600030101010101" pitchFamily="2" charset="-122"/>
                      </a:endParaRPr>
                    </a:p>
                  </a:txBody>
                  <a:tcPr marL="91162" marR="91162" marT="0" marB="0"/>
                </a:tc>
                <a:tc>
                  <a:txBody>
                    <a:bodyPr/>
                    <a:lstStyle/>
                    <a:p>
                      <a:pPr algn="ctr"/>
                      <a:r>
                        <a:rPr lang="en-US" sz="1100" kern="100">
                          <a:effectLst/>
                        </a:rPr>
                        <a:t>varchar(20)</a:t>
                      </a:r>
                      <a:endParaRPr lang="zh-CN" sz="1500" kern="100">
                        <a:effectLst/>
                        <a:latin typeface="等线" panose="02010600030101010101" pitchFamily="2" charset="-122"/>
                        <a:ea typeface="等线" panose="02010600030101010101" pitchFamily="2" charset="-122"/>
                      </a:endParaRPr>
                    </a:p>
                  </a:txBody>
                  <a:tcPr marL="91162" marR="91162" marT="0" marB="0"/>
                </a:tc>
                <a:tc>
                  <a:txBody>
                    <a:bodyPr/>
                    <a:lstStyle/>
                    <a:p>
                      <a:pPr algn="ctr"/>
                      <a:r>
                        <a:rPr lang="zh-CN" sz="1100" kern="100">
                          <a:effectLst/>
                        </a:rPr>
                        <a:t>否</a:t>
                      </a:r>
                      <a:endParaRPr lang="zh-CN" sz="1500" kern="100">
                        <a:effectLst/>
                        <a:latin typeface="等线" panose="02010600030101010101" pitchFamily="2" charset="-122"/>
                        <a:ea typeface="等线" panose="02010600030101010101" pitchFamily="2" charset="-122"/>
                      </a:endParaRPr>
                    </a:p>
                  </a:txBody>
                  <a:tcPr marL="91162" marR="91162" marT="0" marB="0"/>
                </a:tc>
                <a:tc>
                  <a:txBody>
                    <a:bodyPr/>
                    <a:lstStyle/>
                    <a:p>
                      <a:pPr algn="ctr"/>
                      <a:r>
                        <a:rPr lang="zh-CN" sz="1100" kern="100">
                          <a:effectLst/>
                        </a:rPr>
                        <a:t>否</a:t>
                      </a:r>
                      <a:endParaRPr lang="zh-CN" sz="1500" kern="100">
                        <a:effectLst/>
                        <a:latin typeface="等线" panose="02010600030101010101" pitchFamily="2" charset="-122"/>
                        <a:ea typeface="等线" panose="02010600030101010101" pitchFamily="2" charset="-122"/>
                      </a:endParaRPr>
                    </a:p>
                  </a:txBody>
                  <a:tcPr marL="91162" marR="91162" marT="0" marB="0"/>
                </a:tc>
                <a:tc>
                  <a:txBody>
                    <a:bodyPr/>
                    <a:lstStyle/>
                    <a:p>
                      <a:pPr algn="ctr"/>
                      <a:r>
                        <a:rPr lang="en-US" sz="1100" kern="100">
                          <a:effectLst/>
                        </a:rPr>
                        <a:t> </a:t>
                      </a:r>
                      <a:endParaRPr lang="zh-CN" sz="1500" kern="100">
                        <a:effectLst/>
                        <a:latin typeface="等线" panose="02010600030101010101" pitchFamily="2" charset="-122"/>
                        <a:ea typeface="等线" panose="02010600030101010101" pitchFamily="2" charset="-122"/>
                      </a:endParaRPr>
                    </a:p>
                  </a:txBody>
                  <a:tcPr marL="91162" marR="91162" marT="0" marB="0"/>
                </a:tc>
                <a:extLst>
                  <a:ext uri="{0D108BD9-81ED-4DB2-BD59-A6C34878D82A}">
                    <a16:rowId xmlns:a16="http://schemas.microsoft.com/office/drawing/2014/main" val="2819005247"/>
                  </a:ext>
                </a:extLst>
              </a:tr>
              <a:tr h="182326">
                <a:tc>
                  <a:txBody>
                    <a:bodyPr/>
                    <a:lstStyle/>
                    <a:p>
                      <a:pPr algn="ctr"/>
                      <a:r>
                        <a:rPr lang="zh-CN" sz="1100" kern="100">
                          <a:effectLst/>
                        </a:rPr>
                        <a:t>积分</a:t>
                      </a:r>
                      <a:endParaRPr lang="zh-CN" sz="1500" kern="100">
                        <a:effectLst/>
                        <a:latin typeface="等线" panose="02010600030101010101" pitchFamily="2" charset="-122"/>
                        <a:ea typeface="等线" panose="02010600030101010101" pitchFamily="2" charset="-122"/>
                      </a:endParaRPr>
                    </a:p>
                  </a:txBody>
                  <a:tcPr marL="91162" marR="91162" marT="0" marB="0"/>
                </a:tc>
                <a:tc>
                  <a:txBody>
                    <a:bodyPr/>
                    <a:lstStyle/>
                    <a:p>
                      <a:pPr algn="ctr"/>
                      <a:r>
                        <a:rPr lang="en-US" sz="1100" kern="100">
                          <a:effectLst/>
                        </a:rPr>
                        <a:t>point</a:t>
                      </a:r>
                      <a:endParaRPr lang="zh-CN" sz="1500" kern="100">
                        <a:effectLst/>
                        <a:latin typeface="等线" panose="02010600030101010101" pitchFamily="2" charset="-122"/>
                        <a:ea typeface="等线" panose="02010600030101010101" pitchFamily="2" charset="-122"/>
                      </a:endParaRPr>
                    </a:p>
                  </a:txBody>
                  <a:tcPr marL="91162" marR="91162" marT="0" marB="0"/>
                </a:tc>
                <a:tc>
                  <a:txBody>
                    <a:bodyPr/>
                    <a:lstStyle/>
                    <a:p>
                      <a:pPr algn="ctr"/>
                      <a:r>
                        <a:rPr lang="en-US" sz="1100" kern="100">
                          <a:effectLst/>
                        </a:rPr>
                        <a:t>Int</a:t>
                      </a:r>
                      <a:endParaRPr lang="zh-CN" sz="1500" kern="100">
                        <a:effectLst/>
                        <a:latin typeface="等线" panose="02010600030101010101" pitchFamily="2" charset="-122"/>
                        <a:ea typeface="等线" panose="02010600030101010101" pitchFamily="2" charset="-122"/>
                      </a:endParaRPr>
                    </a:p>
                  </a:txBody>
                  <a:tcPr marL="91162" marR="91162" marT="0" marB="0"/>
                </a:tc>
                <a:tc>
                  <a:txBody>
                    <a:bodyPr/>
                    <a:lstStyle/>
                    <a:p>
                      <a:pPr algn="ctr"/>
                      <a:r>
                        <a:rPr lang="zh-CN" sz="1100" kern="100">
                          <a:effectLst/>
                        </a:rPr>
                        <a:t>否</a:t>
                      </a:r>
                      <a:endParaRPr lang="zh-CN" sz="1500" kern="100">
                        <a:effectLst/>
                        <a:latin typeface="等线" panose="02010600030101010101" pitchFamily="2" charset="-122"/>
                        <a:ea typeface="等线" panose="02010600030101010101" pitchFamily="2" charset="-122"/>
                      </a:endParaRPr>
                    </a:p>
                  </a:txBody>
                  <a:tcPr marL="91162" marR="91162" marT="0" marB="0"/>
                </a:tc>
                <a:tc>
                  <a:txBody>
                    <a:bodyPr/>
                    <a:lstStyle/>
                    <a:p>
                      <a:pPr algn="ctr"/>
                      <a:r>
                        <a:rPr lang="zh-CN" sz="1100" kern="100">
                          <a:effectLst/>
                        </a:rPr>
                        <a:t>否</a:t>
                      </a:r>
                      <a:endParaRPr lang="zh-CN" sz="1500" kern="100">
                        <a:effectLst/>
                        <a:latin typeface="等线" panose="02010600030101010101" pitchFamily="2" charset="-122"/>
                        <a:ea typeface="等线" panose="02010600030101010101" pitchFamily="2" charset="-122"/>
                      </a:endParaRPr>
                    </a:p>
                  </a:txBody>
                  <a:tcPr marL="91162" marR="91162" marT="0" marB="0"/>
                </a:tc>
                <a:tc>
                  <a:txBody>
                    <a:bodyPr/>
                    <a:lstStyle/>
                    <a:p>
                      <a:pPr algn="ctr"/>
                      <a:r>
                        <a:rPr lang="en-US" sz="1100" kern="100">
                          <a:effectLst/>
                        </a:rPr>
                        <a:t> </a:t>
                      </a:r>
                      <a:endParaRPr lang="zh-CN" sz="1500" kern="100">
                        <a:effectLst/>
                        <a:latin typeface="等线" panose="02010600030101010101" pitchFamily="2" charset="-122"/>
                        <a:ea typeface="等线" panose="02010600030101010101" pitchFamily="2" charset="-122"/>
                      </a:endParaRPr>
                    </a:p>
                  </a:txBody>
                  <a:tcPr marL="91162" marR="91162" marT="0" marB="0"/>
                </a:tc>
                <a:extLst>
                  <a:ext uri="{0D108BD9-81ED-4DB2-BD59-A6C34878D82A}">
                    <a16:rowId xmlns:a16="http://schemas.microsoft.com/office/drawing/2014/main" val="3018664167"/>
                  </a:ext>
                </a:extLst>
              </a:tr>
              <a:tr h="182326">
                <a:tc>
                  <a:txBody>
                    <a:bodyPr/>
                    <a:lstStyle/>
                    <a:p>
                      <a:pPr algn="ctr"/>
                      <a:r>
                        <a:rPr lang="zh-CN" sz="1100" kern="100">
                          <a:effectLst/>
                        </a:rPr>
                        <a:t>状态</a:t>
                      </a:r>
                      <a:endParaRPr lang="zh-CN" sz="1500" kern="100">
                        <a:effectLst/>
                        <a:latin typeface="等线" panose="02010600030101010101" pitchFamily="2" charset="-122"/>
                        <a:ea typeface="等线" panose="02010600030101010101" pitchFamily="2" charset="-122"/>
                      </a:endParaRPr>
                    </a:p>
                  </a:txBody>
                  <a:tcPr marL="91162" marR="91162" marT="0" marB="0"/>
                </a:tc>
                <a:tc>
                  <a:txBody>
                    <a:bodyPr/>
                    <a:lstStyle/>
                    <a:p>
                      <a:pPr algn="ctr"/>
                      <a:r>
                        <a:rPr lang="en-US" sz="1100" kern="100">
                          <a:effectLst/>
                        </a:rPr>
                        <a:t>State</a:t>
                      </a:r>
                      <a:endParaRPr lang="zh-CN" sz="1500" kern="100">
                        <a:effectLst/>
                        <a:latin typeface="等线" panose="02010600030101010101" pitchFamily="2" charset="-122"/>
                        <a:ea typeface="等线" panose="02010600030101010101" pitchFamily="2" charset="-122"/>
                      </a:endParaRPr>
                    </a:p>
                  </a:txBody>
                  <a:tcPr marL="91162" marR="91162" marT="0" marB="0"/>
                </a:tc>
                <a:tc>
                  <a:txBody>
                    <a:bodyPr/>
                    <a:lstStyle/>
                    <a:p>
                      <a:pPr algn="ctr"/>
                      <a:r>
                        <a:rPr lang="en-US" sz="1100" kern="100">
                          <a:effectLst/>
                        </a:rPr>
                        <a:t>bit</a:t>
                      </a:r>
                      <a:endParaRPr lang="zh-CN" sz="1500" kern="100">
                        <a:effectLst/>
                        <a:latin typeface="等线" panose="02010600030101010101" pitchFamily="2" charset="-122"/>
                        <a:ea typeface="等线" panose="02010600030101010101" pitchFamily="2" charset="-122"/>
                      </a:endParaRPr>
                    </a:p>
                  </a:txBody>
                  <a:tcPr marL="91162" marR="91162" marT="0" marB="0"/>
                </a:tc>
                <a:tc>
                  <a:txBody>
                    <a:bodyPr/>
                    <a:lstStyle/>
                    <a:p>
                      <a:pPr algn="ctr"/>
                      <a:r>
                        <a:rPr lang="zh-CN" sz="1100" kern="100">
                          <a:effectLst/>
                        </a:rPr>
                        <a:t>否</a:t>
                      </a:r>
                      <a:endParaRPr lang="zh-CN" sz="1500" kern="100">
                        <a:effectLst/>
                        <a:latin typeface="等线" panose="02010600030101010101" pitchFamily="2" charset="-122"/>
                        <a:ea typeface="等线" panose="02010600030101010101" pitchFamily="2" charset="-122"/>
                      </a:endParaRPr>
                    </a:p>
                  </a:txBody>
                  <a:tcPr marL="91162" marR="91162" marT="0" marB="0"/>
                </a:tc>
                <a:tc>
                  <a:txBody>
                    <a:bodyPr/>
                    <a:lstStyle/>
                    <a:p>
                      <a:pPr algn="ctr"/>
                      <a:r>
                        <a:rPr lang="zh-CN" sz="1100" kern="100">
                          <a:effectLst/>
                        </a:rPr>
                        <a:t>否</a:t>
                      </a:r>
                      <a:endParaRPr lang="zh-CN" sz="1500" kern="100">
                        <a:effectLst/>
                        <a:latin typeface="等线" panose="02010600030101010101" pitchFamily="2" charset="-122"/>
                        <a:ea typeface="等线" panose="02010600030101010101" pitchFamily="2" charset="-122"/>
                      </a:endParaRPr>
                    </a:p>
                  </a:txBody>
                  <a:tcPr marL="91162" marR="91162" marT="0" marB="0"/>
                </a:tc>
                <a:tc>
                  <a:txBody>
                    <a:bodyPr/>
                    <a:lstStyle/>
                    <a:p>
                      <a:pPr algn="ctr"/>
                      <a:r>
                        <a:rPr lang="en-US" sz="1100" kern="100" dirty="0">
                          <a:effectLst/>
                        </a:rPr>
                        <a:t>1</a:t>
                      </a:r>
                      <a:r>
                        <a:rPr lang="zh-CN" sz="1100" kern="100" dirty="0">
                          <a:effectLst/>
                        </a:rPr>
                        <a:t>：可用，</a:t>
                      </a:r>
                      <a:r>
                        <a:rPr lang="en-US" sz="1100" kern="100" dirty="0">
                          <a:effectLst/>
                        </a:rPr>
                        <a:t>0</a:t>
                      </a:r>
                      <a:r>
                        <a:rPr lang="zh-CN" sz="1100" kern="100" dirty="0">
                          <a:effectLst/>
                        </a:rPr>
                        <a:t>禁封</a:t>
                      </a:r>
                      <a:endParaRPr lang="zh-CN" sz="1500" kern="100" dirty="0">
                        <a:effectLst/>
                        <a:latin typeface="等线" panose="02010600030101010101" pitchFamily="2" charset="-122"/>
                        <a:ea typeface="等线" panose="02010600030101010101" pitchFamily="2" charset="-122"/>
                      </a:endParaRPr>
                    </a:p>
                  </a:txBody>
                  <a:tcPr marL="91162" marR="91162" marT="0" marB="0"/>
                </a:tc>
                <a:extLst>
                  <a:ext uri="{0D108BD9-81ED-4DB2-BD59-A6C34878D82A}">
                    <a16:rowId xmlns:a16="http://schemas.microsoft.com/office/drawing/2014/main" val="3129657063"/>
                  </a:ext>
                </a:extLst>
              </a:tr>
            </a:tbl>
          </a:graphicData>
        </a:graphic>
      </p:graphicFrame>
    </p:spTree>
    <p:extLst>
      <p:ext uri="{BB962C8B-B14F-4D97-AF65-F5344CB8AC3E}">
        <p14:creationId xmlns:p14="http://schemas.microsoft.com/office/powerpoint/2010/main" val="16370567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6">
                <a:lumMod val="40000"/>
                <a:lumOff val="60000"/>
              </a:schemeClr>
            </a:gs>
            <a:gs pos="43000">
              <a:schemeClr val="accent6">
                <a:lumMod val="95000"/>
                <a:lumOff val="5000"/>
                <a:alpha val="10000"/>
              </a:schemeClr>
            </a:gs>
            <a:gs pos="100000">
              <a:srgbClr val="00B0B1"/>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2BF3D8-FCDA-48E9-83D4-B9086A978622}"/>
              </a:ext>
            </a:extLst>
          </p:cNvPr>
          <p:cNvSpPr>
            <a:spLocks noGrp="1"/>
          </p:cNvSpPr>
          <p:nvPr>
            <p:ph type="title"/>
          </p:nvPr>
        </p:nvSpPr>
        <p:spPr>
          <a:xfrm>
            <a:off x="0" y="0"/>
            <a:ext cx="12192000" cy="1274323"/>
          </a:xfrm>
          <a:solidFill>
            <a:srgbClr val="00B0B1"/>
          </a:solidFill>
        </p:spPr>
        <p:txBody>
          <a:bodyPr>
            <a:normAutofit/>
          </a:bodyPr>
          <a:lstStyle/>
          <a:p>
            <a:r>
              <a:rPr lang="zh-CN" altLang="en-US" dirty="0">
                <a:solidFill>
                  <a:schemeClr val="bg1"/>
                </a:solidFill>
                <a:latin typeface="微软雅黑" panose="020B0503020204020204" pitchFamily="34" charset="-122"/>
                <a:ea typeface="微软雅黑" panose="020B0503020204020204" pitchFamily="34" charset="-122"/>
              </a:rPr>
              <a:t>数据库设计</a:t>
            </a:r>
            <a:endParaRPr lang="zh-CN" altLang="en-US" dirty="0">
              <a:solidFill>
                <a:schemeClr val="bg1"/>
              </a:solidFill>
            </a:endParaRPr>
          </a:p>
        </p:txBody>
      </p:sp>
      <p:sp>
        <p:nvSpPr>
          <p:cNvPr id="3" name="内容占位符 2">
            <a:extLst>
              <a:ext uri="{FF2B5EF4-FFF2-40B4-BE49-F238E27FC236}">
                <a16:creationId xmlns:a16="http://schemas.microsoft.com/office/drawing/2014/main" id="{FBF623DE-19FC-4011-A807-A4D501E4F427}"/>
              </a:ext>
            </a:extLst>
          </p:cNvPr>
          <p:cNvSpPr>
            <a:spLocks noGrp="1"/>
          </p:cNvSpPr>
          <p:nvPr>
            <p:ph idx="1"/>
          </p:nvPr>
        </p:nvSpPr>
        <p:spPr>
          <a:xfrm>
            <a:off x="838200" y="1274323"/>
            <a:ext cx="10515600" cy="5469377"/>
          </a:xfrm>
        </p:spPr>
        <p:txBody>
          <a:bodyPr>
            <a:normAutofit/>
          </a:bodyPr>
          <a:lstStyle/>
          <a:p>
            <a:pPr marL="0" lvl="0" indent="0">
              <a:buNone/>
            </a:pPr>
            <a:r>
              <a:rPr lang="zh-CN" altLang="en-US" sz="2400" b="1" dirty="0">
                <a:solidFill>
                  <a:srgbClr val="7030A0"/>
                </a:solidFill>
                <a:latin typeface="微软雅黑" panose="020B0503020204020204" pitchFamily="34" charset="-122"/>
                <a:ea typeface="微软雅黑" panose="020B0503020204020204" pitchFamily="34" charset="-122"/>
              </a:rPr>
              <a:t>逻辑结构设计</a:t>
            </a:r>
            <a:endParaRPr lang="en-US" altLang="zh-CN" sz="2400" dirty="0">
              <a:solidFill>
                <a:srgbClr val="002060"/>
              </a:solidFill>
              <a:latin typeface="微软雅黑" panose="020B0503020204020204" pitchFamily="34" charset="-122"/>
              <a:ea typeface="微软雅黑" panose="020B0503020204020204" pitchFamily="34" charset="-122"/>
            </a:endParaRPr>
          </a:p>
          <a:p>
            <a:pPr marL="0" lvl="0" indent="0">
              <a:buNone/>
            </a:pPr>
            <a:r>
              <a:rPr kumimoji="0" lang="zh-CN" altLang="zh-CN" sz="18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食物图片表（</a:t>
            </a:r>
            <a:r>
              <a:rPr kumimoji="0" lang="en-US" altLang="zh-CN" sz="1800" b="0" i="0" u="none" strike="noStrike" cap="none" normalizeH="0" baseline="0" dirty="0" err="1">
                <a:ln>
                  <a:noFill/>
                </a:ln>
                <a:solidFill>
                  <a:schemeClr val="tx1"/>
                </a:solidFill>
                <a:effectLst/>
                <a:latin typeface="微软雅黑" panose="020B0503020204020204" pitchFamily="34" charset="-122"/>
                <a:ea typeface="微软雅黑" panose="020B0503020204020204" pitchFamily="34" charset="-122"/>
              </a:rPr>
              <a:t>foodimage</a:t>
            </a:r>
            <a:r>
              <a:rPr kumimoji="0" lang="zh-CN" altLang="en-US" sz="18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a:t>
            </a:r>
            <a:endParaRPr kumimoji="0" lang="en-US" altLang="zh-CN" sz="18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p>
            <a:pPr marL="0" lvl="0" indent="0">
              <a:buNone/>
            </a:pPr>
            <a:endParaRPr lang="en-US" altLang="zh-CN" sz="1800" dirty="0">
              <a:latin typeface="微软雅黑" panose="020B0503020204020204" pitchFamily="34" charset="-122"/>
              <a:ea typeface="微软雅黑" panose="020B0503020204020204" pitchFamily="34" charset="-122"/>
            </a:endParaRPr>
          </a:p>
          <a:p>
            <a:pPr marL="0" lvl="0" indent="0">
              <a:buNone/>
            </a:pPr>
            <a:endParaRPr kumimoji="0" lang="en-US" altLang="zh-CN" sz="18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p>
            <a:pPr marL="0" lvl="0" indent="0">
              <a:buNone/>
            </a:pPr>
            <a:r>
              <a:rPr kumimoji="0" lang="zh-CN" altLang="en-US" sz="18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评论表（</a:t>
            </a:r>
            <a:r>
              <a:rPr kumimoji="0" lang="en-US" altLang="zh-CN" sz="18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comment</a:t>
            </a:r>
            <a:r>
              <a:rPr kumimoji="0" lang="zh-CN" altLang="en-US" sz="18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a:t>
            </a:r>
            <a:endParaRPr kumimoji="0" lang="en-US" altLang="zh-CN" sz="18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p>
            <a:pPr marL="0" lvl="0" indent="0">
              <a:buNone/>
            </a:pPr>
            <a:endParaRPr lang="en-US" altLang="zh-CN" sz="1800" dirty="0">
              <a:latin typeface="微软雅黑" panose="020B0503020204020204" pitchFamily="34" charset="-122"/>
              <a:ea typeface="微软雅黑" panose="020B0503020204020204" pitchFamily="34" charset="-122"/>
            </a:endParaRPr>
          </a:p>
          <a:p>
            <a:pPr marL="0" lvl="0" indent="0">
              <a:buNone/>
            </a:pPr>
            <a:endParaRPr kumimoji="0" lang="en-US" altLang="zh-CN" sz="18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p>
            <a:pPr marL="0" lvl="0" indent="0">
              <a:buNone/>
            </a:pPr>
            <a:endParaRPr lang="en-US" altLang="zh-CN" sz="1800" dirty="0">
              <a:latin typeface="微软雅黑" panose="020B0503020204020204" pitchFamily="34" charset="-122"/>
              <a:ea typeface="微软雅黑" panose="020B0503020204020204" pitchFamily="34" charset="-122"/>
            </a:endParaRPr>
          </a:p>
          <a:p>
            <a:pPr marL="0" lvl="0" indent="0">
              <a:buNone/>
            </a:pPr>
            <a:endParaRPr kumimoji="0" lang="en-US" altLang="zh-CN" sz="18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p>
            <a:pPr marL="0" lvl="0" indent="0">
              <a:buNone/>
            </a:pPr>
            <a:endParaRPr lang="en-US" altLang="zh-CN" sz="1800" dirty="0">
              <a:latin typeface="微软雅黑" panose="020B0503020204020204" pitchFamily="34" charset="-122"/>
              <a:ea typeface="微软雅黑" panose="020B0503020204020204" pitchFamily="34" charset="-122"/>
            </a:endParaRPr>
          </a:p>
          <a:p>
            <a:pPr marL="0" lvl="0" indent="0">
              <a:buNone/>
            </a:pPr>
            <a:endParaRPr kumimoji="0" lang="en-US" altLang="zh-CN" sz="18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p>
            <a:pPr marL="0" lvl="0" indent="0">
              <a:buNone/>
            </a:pPr>
            <a:r>
              <a:rPr kumimoji="0" lang="zh-CN" altLang="en-US" sz="18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代金券表（</a:t>
            </a:r>
            <a:r>
              <a:rPr kumimoji="0" lang="en-US" altLang="zh-CN" sz="18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coupon</a:t>
            </a:r>
            <a:r>
              <a:rPr kumimoji="0" lang="zh-CN" altLang="en-US" sz="18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a:t>
            </a:r>
          </a:p>
          <a:p>
            <a:pPr marL="0" indent="0">
              <a:buNone/>
            </a:pPr>
            <a:endParaRPr kumimoji="0" lang="zh-CN" altLang="en-US" sz="2400" b="0" i="0" u="none" strike="noStrike" cap="none" normalizeH="0" baseline="0" dirty="0">
              <a:ln>
                <a:noFill/>
              </a:ln>
              <a:solidFill>
                <a:schemeClr val="tx1"/>
              </a:solidFill>
              <a:effectLst/>
            </a:endParaRPr>
          </a:p>
          <a:p>
            <a:pPr marL="0" indent="0">
              <a:buNone/>
            </a:pPr>
            <a:endParaRPr lang="zh-CN" altLang="en-US" dirty="0"/>
          </a:p>
        </p:txBody>
      </p:sp>
      <p:graphicFrame>
        <p:nvGraphicFramePr>
          <p:cNvPr id="8" name="表格 7">
            <a:extLst>
              <a:ext uri="{FF2B5EF4-FFF2-40B4-BE49-F238E27FC236}">
                <a16:creationId xmlns:a16="http://schemas.microsoft.com/office/drawing/2014/main" id="{80D9B18C-0C1A-4C5F-A8B7-0D54F3141B97}"/>
              </a:ext>
            </a:extLst>
          </p:cNvPr>
          <p:cNvGraphicFramePr>
            <a:graphicFrameLocks noGrp="1"/>
          </p:cNvGraphicFramePr>
          <p:nvPr>
            <p:extLst>
              <p:ext uri="{D42A27DB-BD31-4B8C-83A1-F6EECF244321}">
                <p14:modId xmlns:p14="http://schemas.microsoft.com/office/powerpoint/2010/main" val="238876005"/>
              </p:ext>
            </p:extLst>
          </p:nvPr>
        </p:nvGraphicFramePr>
        <p:xfrm>
          <a:off x="3533435" y="1274323"/>
          <a:ext cx="8239465" cy="914400"/>
        </p:xfrm>
        <a:graphic>
          <a:graphicData uri="http://schemas.openxmlformats.org/drawingml/2006/table">
            <a:tbl>
              <a:tblPr firstRow="1" firstCol="1" bandRow="1">
                <a:tableStyleId>{5C22544A-7EE6-4342-B048-85BDC9FD1C3A}</a:tableStyleId>
              </a:tblPr>
              <a:tblGrid>
                <a:gridCol w="1179604">
                  <a:extLst>
                    <a:ext uri="{9D8B030D-6E8A-4147-A177-3AD203B41FA5}">
                      <a16:colId xmlns:a16="http://schemas.microsoft.com/office/drawing/2014/main" val="3288994906"/>
                    </a:ext>
                  </a:extLst>
                </a:gridCol>
                <a:gridCol w="1416778">
                  <a:extLst>
                    <a:ext uri="{9D8B030D-6E8A-4147-A177-3AD203B41FA5}">
                      <a16:colId xmlns:a16="http://schemas.microsoft.com/office/drawing/2014/main" val="1771758383"/>
                    </a:ext>
                  </a:extLst>
                </a:gridCol>
                <a:gridCol w="1629922">
                  <a:extLst>
                    <a:ext uri="{9D8B030D-6E8A-4147-A177-3AD203B41FA5}">
                      <a16:colId xmlns:a16="http://schemas.microsoft.com/office/drawing/2014/main" val="2156488851"/>
                    </a:ext>
                  </a:extLst>
                </a:gridCol>
                <a:gridCol w="740779">
                  <a:extLst>
                    <a:ext uri="{9D8B030D-6E8A-4147-A177-3AD203B41FA5}">
                      <a16:colId xmlns:a16="http://schemas.microsoft.com/office/drawing/2014/main" val="3475070528"/>
                    </a:ext>
                  </a:extLst>
                </a:gridCol>
                <a:gridCol w="1198411">
                  <a:extLst>
                    <a:ext uri="{9D8B030D-6E8A-4147-A177-3AD203B41FA5}">
                      <a16:colId xmlns:a16="http://schemas.microsoft.com/office/drawing/2014/main" val="2249084818"/>
                    </a:ext>
                  </a:extLst>
                </a:gridCol>
                <a:gridCol w="2073971">
                  <a:extLst>
                    <a:ext uri="{9D8B030D-6E8A-4147-A177-3AD203B41FA5}">
                      <a16:colId xmlns:a16="http://schemas.microsoft.com/office/drawing/2014/main" val="3578442270"/>
                    </a:ext>
                  </a:extLst>
                </a:gridCol>
              </a:tblGrid>
              <a:tr h="225681">
                <a:tc>
                  <a:txBody>
                    <a:bodyPr/>
                    <a:lstStyle/>
                    <a:p>
                      <a:pPr algn="ctr"/>
                      <a:r>
                        <a:rPr lang="zh-CN" sz="1500" kern="100">
                          <a:effectLst/>
                        </a:rPr>
                        <a:t>项目</a:t>
                      </a:r>
                      <a:endParaRPr lang="zh-CN" sz="1700" kern="100">
                        <a:effectLst/>
                        <a:latin typeface="等线" panose="02010600030101010101" pitchFamily="2" charset="-122"/>
                        <a:ea typeface="等线" panose="02010600030101010101" pitchFamily="2" charset="-122"/>
                      </a:endParaRPr>
                    </a:p>
                  </a:txBody>
                  <a:tcPr marL="112841" marR="112841" marT="0" marB="0"/>
                </a:tc>
                <a:tc>
                  <a:txBody>
                    <a:bodyPr/>
                    <a:lstStyle/>
                    <a:p>
                      <a:pPr algn="ctr"/>
                      <a:r>
                        <a:rPr lang="zh-CN" sz="1500" kern="100">
                          <a:effectLst/>
                        </a:rPr>
                        <a:t>字段名</a:t>
                      </a:r>
                      <a:endParaRPr lang="zh-CN" sz="1700" kern="100">
                        <a:effectLst/>
                        <a:latin typeface="等线" panose="02010600030101010101" pitchFamily="2" charset="-122"/>
                        <a:ea typeface="等线" panose="02010600030101010101" pitchFamily="2" charset="-122"/>
                      </a:endParaRPr>
                    </a:p>
                  </a:txBody>
                  <a:tcPr marL="112841" marR="112841" marT="0" marB="0"/>
                </a:tc>
                <a:tc>
                  <a:txBody>
                    <a:bodyPr/>
                    <a:lstStyle/>
                    <a:p>
                      <a:pPr algn="ctr"/>
                      <a:r>
                        <a:rPr lang="zh-CN" sz="1500" kern="100">
                          <a:effectLst/>
                        </a:rPr>
                        <a:t>类型宽度</a:t>
                      </a:r>
                      <a:endParaRPr lang="zh-CN" sz="1700" kern="100">
                        <a:effectLst/>
                        <a:latin typeface="等线" panose="02010600030101010101" pitchFamily="2" charset="-122"/>
                        <a:ea typeface="等线" panose="02010600030101010101" pitchFamily="2" charset="-122"/>
                      </a:endParaRPr>
                    </a:p>
                  </a:txBody>
                  <a:tcPr marL="112841" marR="112841" marT="0" marB="0"/>
                </a:tc>
                <a:tc>
                  <a:txBody>
                    <a:bodyPr/>
                    <a:lstStyle/>
                    <a:p>
                      <a:pPr algn="ctr"/>
                      <a:r>
                        <a:rPr lang="zh-CN" sz="1500" kern="100">
                          <a:effectLst/>
                        </a:rPr>
                        <a:t>主键</a:t>
                      </a:r>
                      <a:endParaRPr lang="zh-CN" sz="1700" kern="100">
                        <a:effectLst/>
                        <a:latin typeface="等线" panose="02010600030101010101" pitchFamily="2" charset="-122"/>
                        <a:ea typeface="等线" panose="02010600030101010101" pitchFamily="2" charset="-122"/>
                      </a:endParaRPr>
                    </a:p>
                  </a:txBody>
                  <a:tcPr marL="112841" marR="112841" marT="0" marB="0"/>
                </a:tc>
                <a:tc>
                  <a:txBody>
                    <a:bodyPr/>
                    <a:lstStyle/>
                    <a:p>
                      <a:pPr algn="ctr"/>
                      <a:r>
                        <a:rPr lang="zh-CN" sz="1500" kern="100">
                          <a:effectLst/>
                        </a:rPr>
                        <a:t>允许空值</a:t>
                      </a:r>
                      <a:endParaRPr lang="zh-CN" sz="1700" kern="100">
                        <a:effectLst/>
                        <a:latin typeface="等线" panose="02010600030101010101" pitchFamily="2" charset="-122"/>
                        <a:ea typeface="等线" panose="02010600030101010101" pitchFamily="2" charset="-122"/>
                      </a:endParaRPr>
                    </a:p>
                  </a:txBody>
                  <a:tcPr marL="112841" marR="112841" marT="0" marB="0"/>
                </a:tc>
                <a:tc>
                  <a:txBody>
                    <a:bodyPr/>
                    <a:lstStyle/>
                    <a:p>
                      <a:pPr algn="ctr"/>
                      <a:r>
                        <a:rPr lang="zh-CN" sz="1500" kern="100" dirty="0">
                          <a:effectLst/>
                        </a:rPr>
                        <a:t>备注</a:t>
                      </a:r>
                      <a:endParaRPr lang="zh-CN" sz="1700" kern="100" dirty="0">
                        <a:effectLst/>
                        <a:latin typeface="等线" panose="02010600030101010101" pitchFamily="2" charset="-122"/>
                        <a:ea typeface="等线" panose="02010600030101010101" pitchFamily="2" charset="-122"/>
                      </a:endParaRPr>
                    </a:p>
                  </a:txBody>
                  <a:tcPr marL="112841" marR="112841" marT="0" marB="0"/>
                </a:tc>
                <a:extLst>
                  <a:ext uri="{0D108BD9-81ED-4DB2-BD59-A6C34878D82A}">
                    <a16:rowId xmlns:a16="http://schemas.microsoft.com/office/drawing/2014/main" val="3050694511"/>
                  </a:ext>
                </a:extLst>
              </a:tr>
              <a:tr h="225681">
                <a:tc>
                  <a:txBody>
                    <a:bodyPr/>
                    <a:lstStyle/>
                    <a:p>
                      <a:pPr algn="ctr"/>
                      <a:r>
                        <a:rPr lang="zh-CN" sz="1500" kern="100">
                          <a:effectLst/>
                        </a:rPr>
                        <a:t>编号</a:t>
                      </a:r>
                      <a:endParaRPr lang="zh-CN" sz="1700" kern="100">
                        <a:effectLst/>
                        <a:latin typeface="等线" panose="02010600030101010101" pitchFamily="2" charset="-122"/>
                        <a:ea typeface="等线" panose="02010600030101010101" pitchFamily="2" charset="-122"/>
                      </a:endParaRPr>
                    </a:p>
                  </a:txBody>
                  <a:tcPr marL="112841" marR="112841" marT="0" marB="0"/>
                </a:tc>
                <a:tc>
                  <a:txBody>
                    <a:bodyPr/>
                    <a:lstStyle/>
                    <a:p>
                      <a:pPr algn="ctr"/>
                      <a:r>
                        <a:rPr lang="en-US" sz="1500" kern="100">
                          <a:effectLst/>
                        </a:rPr>
                        <a:t>id</a:t>
                      </a:r>
                      <a:endParaRPr lang="zh-CN" sz="1700" kern="100">
                        <a:effectLst/>
                        <a:latin typeface="等线" panose="02010600030101010101" pitchFamily="2" charset="-122"/>
                        <a:ea typeface="等线" panose="02010600030101010101" pitchFamily="2" charset="-122"/>
                      </a:endParaRPr>
                    </a:p>
                  </a:txBody>
                  <a:tcPr marL="112841" marR="112841" marT="0" marB="0"/>
                </a:tc>
                <a:tc>
                  <a:txBody>
                    <a:bodyPr/>
                    <a:lstStyle/>
                    <a:p>
                      <a:pPr algn="ctr"/>
                      <a:r>
                        <a:rPr lang="en-US" sz="1500" kern="100" dirty="0">
                          <a:effectLst/>
                        </a:rPr>
                        <a:t>int</a:t>
                      </a:r>
                      <a:endParaRPr lang="zh-CN" sz="1700" kern="100" dirty="0">
                        <a:effectLst/>
                        <a:latin typeface="等线" panose="02010600030101010101" pitchFamily="2" charset="-122"/>
                        <a:ea typeface="等线" panose="02010600030101010101" pitchFamily="2" charset="-122"/>
                      </a:endParaRPr>
                    </a:p>
                  </a:txBody>
                  <a:tcPr marL="112841" marR="112841" marT="0" marB="0"/>
                </a:tc>
                <a:tc>
                  <a:txBody>
                    <a:bodyPr/>
                    <a:lstStyle/>
                    <a:p>
                      <a:pPr algn="ctr"/>
                      <a:r>
                        <a:rPr lang="zh-CN" sz="1500" kern="100">
                          <a:effectLst/>
                        </a:rPr>
                        <a:t>是</a:t>
                      </a:r>
                      <a:endParaRPr lang="zh-CN" sz="1700" kern="100">
                        <a:effectLst/>
                        <a:latin typeface="等线" panose="02010600030101010101" pitchFamily="2" charset="-122"/>
                        <a:ea typeface="等线" panose="02010600030101010101" pitchFamily="2" charset="-122"/>
                      </a:endParaRPr>
                    </a:p>
                  </a:txBody>
                  <a:tcPr marL="112841" marR="112841" marT="0" marB="0"/>
                </a:tc>
                <a:tc>
                  <a:txBody>
                    <a:bodyPr/>
                    <a:lstStyle/>
                    <a:p>
                      <a:pPr algn="ctr"/>
                      <a:r>
                        <a:rPr lang="zh-CN" sz="1500" kern="100">
                          <a:effectLst/>
                        </a:rPr>
                        <a:t>否</a:t>
                      </a:r>
                      <a:endParaRPr lang="zh-CN" sz="1700" kern="100">
                        <a:effectLst/>
                        <a:latin typeface="等线" panose="02010600030101010101" pitchFamily="2" charset="-122"/>
                        <a:ea typeface="等线" panose="02010600030101010101" pitchFamily="2" charset="-122"/>
                      </a:endParaRPr>
                    </a:p>
                  </a:txBody>
                  <a:tcPr marL="112841" marR="112841" marT="0" marB="0"/>
                </a:tc>
                <a:tc>
                  <a:txBody>
                    <a:bodyPr/>
                    <a:lstStyle/>
                    <a:p>
                      <a:pPr algn="ctr"/>
                      <a:r>
                        <a:rPr lang="zh-CN" sz="1500" kern="100" dirty="0">
                          <a:effectLst/>
                        </a:rPr>
                        <a:t>自增</a:t>
                      </a:r>
                      <a:r>
                        <a:rPr lang="en-US" sz="1500" kern="100" dirty="0">
                          <a:effectLst/>
                        </a:rPr>
                        <a:t>ID</a:t>
                      </a:r>
                      <a:endParaRPr lang="zh-CN" sz="1700" kern="100" dirty="0">
                        <a:effectLst/>
                        <a:latin typeface="等线" panose="02010600030101010101" pitchFamily="2" charset="-122"/>
                        <a:ea typeface="等线" panose="02010600030101010101" pitchFamily="2" charset="-122"/>
                      </a:endParaRPr>
                    </a:p>
                  </a:txBody>
                  <a:tcPr marL="112841" marR="112841" marT="0" marB="0"/>
                </a:tc>
                <a:extLst>
                  <a:ext uri="{0D108BD9-81ED-4DB2-BD59-A6C34878D82A}">
                    <a16:rowId xmlns:a16="http://schemas.microsoft.com/office/drawing/2014/main" val="3691014358"/>
                  </a:ext>
                </a:extLst>
              </a:tr>
              <a:tr h="225681">
                <a:tc>
                  <a:txBody>
                    <a:bodyPr/>
                    <a:lstStyle/>
                    <a:p>
                      <a:pPr algn="ctr"/>
                      <a:r>
                        <a:rPr lang="zh-CN" sz="1500" kern="100">
                          <a:effectLst/>
                        </a:rPr>
                        <a:t>食物编号</a:t>
                      </a:r>
                      <a:endParaRPr lang="zh-CN" sz="1700" kern="100">
                        <a:effectLst/>
                        <a:latin typeface="等线" panose="02010600030101010101" pitchFamily="2" charset="-122"/>
                        <a:ea typeface="等线" panose="02010600030101010101" pitchFamily="2" charset="-122"/>
                      </a:endParaRPr>
                    </a:p>
                  </a:txBody>
                  <a:tcPr marL="112841" marR="112841" marT="0" marB="0"/>
                </a:tc>
                <a:tc>
                  <a:txBody>
                    <a:bodyPr/>
                    <a:lstStyle/>
                    <a:p>
                      <a:pPr algn="ctr"/>
                      <a:r>
                        <a:rPr lang="en-US" sz="1500" kern="100">
                          <a:effectLst/>
                        </a:rPr>
                        <a:t>foodid</a:t>
                      </a:r>
                      <a:endParaRPr lang="zh-CN" sz="1700" kern="100">
                        <a:effectLst/>
                        <a:latin typeface="等线" panose="02010600030101010101" pitchFamily="2" charset="-122"/>
                        <a:ea typeface="等线" panose="02010600030101010101" pitchFamily="2" charset="-122"/>
                      </a:endParaRPr>
                    </a:p>
                  </a:txBody>
                  <a:tcPr marL="112841" marR="112841" marT="0" marB="0"/>
                </a:tc>
                <a:tc>
                  <a:txBody>
                    <a:bodyPr/>
                    <a:lstStyle/>
                    <a:p>
                      <a:pPr algn="ctr"/>
                      <a:r>
                        <a:rPr lang="en-US" sz="1500" kern="100" dirty="0">
                          <a:effectLst/>
                        </a:rPr>
                        <a:t>varchar(11)</a:t>
                      </a:r>
                      <a:endParaRPr lang="zh-CN" sz="1700" kern="100" dirty="0">
                        <a:effectLst/>
                        <a:latin typeface="等线" panose="02010600030101010101" pitchFamily="2" charset="-122"/>
                        <a:ea typeface="等线" panose="02010600030101010101" pitchFamily="2" charset="-122"/>
                      </a:endParaRPr>
                    </a:p>
                  </a:txBody>
                  <a:tcPr marL="112841" marR="112841" marT="0" marB="0"/>
                </a:tc>
                <a:tc>
                  <a:txBody>
                    <a:bodyPr/>
                    <a:lstStyle/>
                    <a:p>
                      <a:pPr algn="ctr"/>
                      <a:r>
                        <a:rPr lang="zh-CN" sz="1500" kern="100">
                          <a:effectLst/>
                        </a:rPr>
                        <a:t>否</a:t>
                      </a:r>
                      <a:endParaRPr lang="zh-CN" sz="1700" kern="100">
                        <a:effectLst/>
                        <a:latin typeface="等线" panose="02010600030101010101" pitchFamily="2" charset="-122"/>
                        <a:ea typeface="等线" panose="02010600030101010101" pitchFamily="2" charset="-122"/>
                      </a:endParaRPr>
                    </a:p>
                  </a:txBody>
                  <a:tcPr marL="112841" marR="112841" marT="0" marB="0"/>
                </a:tc>
                <a:tc>
                  <a:txBody>
                    <a:bodyPr/>
                    <a:lstStyle/>
                    <a:p>
                      <a:pPr algn="ctr"/>
                      <a:r>
                        <a:rPr lang="zh-CN" sz="1500" kern="100">
                          <a:effectLst/>
                        </a:rPr>
                        <a:t>否</a:t>
                      </a:r>
                      <a:endParaRPr lang="zh-CN" sz="1700" kern="100">
                        <a:effectLst/>
                        <a:latin typeface="等线" panose="02010600030101010101" pitchFamily="2" charset="-122"/>
                        <a:ea typeface="等线" panose="02010600030101010101" pitchFamily="2" charset="-122"/>
                      </a:endParaRPr>
                    </a:p>
                  </a:txBody>
                  <a:tcPr marL="112841" marR="112841" marT="0" marB="0"/>
                </a:tc>
                <a:tc>
                  <a:txBody>
                    <a:bodyPr/>
                    <a:lstStyle/>
                    <a:p>
                      <a:pPr algn="ctr"/>
                      <a:r>
                        <a:rPr lang="zh-CN" sz="1500" kern="100">
                          <a:effectLst/>
                        </a:rPr>
                        <a:t>关联</a:t>
                      </a:r>
                      <a:r>
                        <a:rPr lang="en-US" sz="1500" kern="100">
                          <a:effectLst/>
                        </a:rPr>
                        <a:t>food</a:t>
                      </a:r>
                      <a:r>
                        <a:rPr lang="zh-CN" sz="1500" kern="100">
                          <a:effectLst/>
                        </a:rPr>
                        <a:t>表主键</a:t>
                      </a:r>
                      <a:endParaRPr lang="zh-CN" sz="1700" kern="100">
                        <a:effectLst/>
                        <a:latin typeface="等线" panose="02010600030101010101" pitchFamily="2" charset="-122"/>
                        <a:ea typeface="等线" panose="02010600030101010101" pitchFamily="2" charset="-122"/>
                      </a:endParaRPr>
                    </a:p>
                  </a:txBody>
                  <a:tcPr marL="112841" marR="112841" marT="0" marB="0"/>
                </a:tc>
                <a:extLst>
                  <a:ext uri="{0D108BD9-81ED-4DB2-BD59-A6C34878D82A}">
                    <a16:rowId xmlns:a16="http://schemas.microsoft.com/office/drawing/2014/main" val="1458972382"/>
                  </a:ext>
                </a:extLst>
              </a:tr>
              <a:tr h="225681">
                <a:tc>
                  <a:txBody>
                    <a:bodyPr/>
                    <a:lstStyle/>
                    <a:p>
                      <a:pPr algn="ctr"/>
                      <a:r>
                        <a:rPr lang="zh-CN" sz="1500" kern="100">
                          <a:effectLst/>
                        </a:rPr>
                        <a:t>图片地址</a:t>
                      </a:r>
                      <a:endParaRPr lang="zh-CN" sz="1700" kern="100">
                        <a:effectLst/>
                        <a:latin typeface="等线" panose="02010600030101010101" pitchFamily="2" charset="-122"/>
                        <a:ea typeface="等线" panose="02010600030101010101" pitchFamily="2" charset="-122"/>
                      </a:endParaRPr>
                    </a:p>
                  </a:txBody>
                  <a:tcPr marL="112841" marR="112841" marT="0" marB="0"/>
                </a:tc>
                <a:tc>
                  <a:txBody>
                    <a:bodyPr/>
                    <a:lstStyle/>
                    <a:p>
                      <a:pPr algn="ctr"/>
                      <a:r>
                        <a:rPr lang="en-US" sz="1500" kern="100">
                          <a:effectLst/>
                        </a:rPr>
                        <a:t>url</a:t>
                      </a:r>
                      <a:endParaRPr lang="zh-CN" sz="1700" kern="100">
                        <a:effectLst/>
                        <a:latin typeface="等线" panose="02010600030101010101" pitchFamily="2" charset="-122"/>
                        <a:ea typeface="等线" panose="02010600030101010101" pitchFamily="2" charset="-122"/>
                      </a:endParaRPr>
                    </a:p>
                  </a:txBody>
                  <a:tcPr marL="112841" marR="112841" marT="0" marB="0"/>
                </a:tc>
                <a:tc>
                  <a:txBody>
                    <a:bodyPr/>
                    <a:lstStyle/>
                    <a:p>
                      <a:pPr algn="ctr"/>
                      <a:r>
                        <a:rPr lang="en-US" sz="1500" kern="100">
                          <a:effectLst/>
                        </a:rPr>
                        <a:t>varchar(255)</a:t>
                      </a:r>
                      <a:endParaRPr lang="zh-CN" sz="1700" kern="100">
                        <a:effectLst/>
                        <a:latin typeface="等线" panose="02010600030101010101" pitchFamily="2" charset="-122"/>
                        <a:ea typeface="等线" panose="02010600030101010101" pitchFamily="2" charset="-122"/>
                      </a:endParaRPr>
                    </a:p>
                  </a:txBody>
                  <a:tcPr marL="112841" marR="112841" marT="0" marB="0"/>
                </a:tc>
                <a:tc>
                  <a:txBody>
                    <a:bodyPr/>
                    <a:lstStyle/>
                    <a:p>
                      <a:pPr algn="ctr"/>
                      <a:r>
                        <a:rPr lang="zh-CN" sz="1500" kern="100">
                          <a:effectLst/>
                        </a:rPr>
                        <a:t>否</a:t>
                      </a:r>
                      <a:endParaRPr lang="zh-CN" sz="1700" kern="100">
                        <a:effectLst/>
                        <a:latin typeface="等线" panose="02010600030101010101" pitchFamily="2" charset="-122"/>
                        <a:ea typeface="等线" panose="02010600030101010101" pitchFamily="2" charset="-122"/>
                      </a:endParaRPr>
                    </a:p>
                  </a:txBody>
                  <a:tcPr marL="112841" marR="112841" marT="0" marB="0"/>
                </a:tc>
                <a:tc>
                  <a:txBody>
                    <a:bodyPr/>
                    <a:lstStyle/>
                    <a:p>
                      <a:pPr algn="ctr"/>
                      <a:r>
                        <a:rPr lang="zh-CN" sz="1500" kern="100">
                          <a:effectLst/>
                        </a:rPr>
                        <a:t>否</a:t>
                      </a:r>
                      <a:endParaRPr lang="zh-CN" sz="1700" kern="100">
                        <a:effectLst/>
                        <a:latin typeface="等线" panose="02010600030101010101" pitchFamily="2" charset="-122"/>
                        <a:ea typeface="等线" panose="02010600030101010101" pitchFamily="2" charset="-122"/>
                      </a:endParaRPr>
                    </a:p>
                  </a:txBody>
                  <a:tcPr marL="112841" marR="112841" marT="0" marB="0"/>
                </a:tc>
                <a:tc>
                  <a:txBody>
                    <a:bodyPr/>
                    <a:lstStyle/>
                    <a:p>
                      <a:pPr algn="ctr"/>
                      <a:r>
                        <a:rPr lang="en-US" sz="1500" kern="100" dirty="0">
                          <a:effectLst/>
                        </a:rPr>
                        <a:t> </a:t>
                      </a:r>
                      <a:endParaRPr lang="zh-CN" sz="1700" kern="100" dirty="0">
                        <a:effectLst/>
                        <a:latin typeface="等线" panose="02010600030101010101" pitchFamily="2" charset="-122"/>
                        <a:ea typeface="等线" panose="02010600030101010101" pitchFamily="2" charset="-122"/>
                      </a:endParaRPr>
                    </a:p>
                  </a:txBody>
                  <a:tcPr marL="112841" marR="112841" marT="0" marB="0"/>
                </a:tc>
                <a:extLst>
                  <a:ext uri="{0D108BD9-81ED-4DB2-BD59-A6C34878D82A}">
                    <a16:rowId xmlns:a16="http://schemas.microsoft.com/office/drawing/2014/main" val="2417794942"/>
                  </a:ext>
                </a:extLst>
              </a:tr>
            </a:tbl>
          </a:graphicData>
        </a:graphic>
      </p:graphicFrame>
      <p:graphicFrame>
        <p:nvGraphicFramePr>
          <p:cNvPr id="9" name="表格 8">
            <a:extLst>
              <a:ext uri="{FF2B5EF4-FFF2-40B4-BE49-F238E27FC236}">
                <a16:creationId xmlns:a16="http://schemas.microsoft.com/office/drawing/2014/main" id="{A6686317-27D6-4757-8C5F-2C4E5B64EA1F}"/>
              </a:ext>
            </a:extLst>
          </p:cNvPr>
          <p:cNvGraphicFramePr>
            <a:graphicFrameLocks noGrp="1"/>
          </p:cNvGraphicFramePr>
          <p:nvPr>
            <p:extLst>
              <p:ext uri="{D42A27DB-BD31-4B8C-83A1-F6EECF244321}">
                <p14:modId xmlns:p14="http://schemas.microsoft.com/office/powerpoint/2010/main" val="39004008"/>
              </p:ext>
            </p:extLst>
          </p:nvPr>
        </p:nvGraphicFramePr>
        <p:xfrm>
          <a:off x="3132104" y="2188723"/>
          <a:ext cx="7840695" cy="3099389"/>
        </p:xfrm>
        <a:graphic>
          <a:graphicData uri="http://schemas.openxmlformats.org/drawingml/2006/table">
            <a:tbl>
              <a:tblPr firstRow="1" firstCol="1" bandRow="1">
                <a:tableStyleId>{5C22544A-7EE6-4342-B048-85BDC9FD1C3A}</a:tableStyleId>
              </a:tblPr>
              <a:tblGrid>
                <a:gridCol w="1157143">
                  <a:extLst>
                    <a:ext uri="{9D8B030D-6E8A-4147-A177-3AD203B41FA5}">
                      <a16:colId xmlns:a16="http://schemas.microsoft.com/office/drawing/2014/main" val="3241028599"/>
                    </a:ext>
                  </a:extLst>
                </a:gridCol>
                <a:gridCol w="1389801">
                  <a:extLst>
                    <a:ext uri="{9D8B030D-6E8A-4147-A177-3AD203B41FA5}">
                      <a16:colId xmlns:a16="http://schemas.microsoft.com/office/drawing/2014/main" val="3745564217"/>
                    </a:ext>
                  </a:extLst>
                </a:gridCol>
                <a:gridCol w="1598887">
                  <a:extLst>
                    <a:ext uri="{9D8B030D-6E8A-4147-A177-3AD203B41FA5}">
                      <a16:colId xmlns:a16="http://schemas.microsoft.com/office/drawing/2014/main" val="3988432664"/>
                    </a:ext>
                  </a:extLst>
                </a:gridCol>
                <a:gridCol w="725649">
                  <a:extLst>
                    <a:ext uri="{9D8B030D-6E8A-4147-A177-3AD203B41FA5}">
                      <a16:colId xmlns:a16="http://schemas.microsoft.com/office/drawing/2014/main" val="2078180015"/>
                    </a:ext>
                  </a:extLst>
                </a:gridCol>
                <a:gridCol w="934734">
                  <a:extLst>
                    <a:ext uri="{9D8B030D-6E8A-4147-A177-3AD203B41FA5}">
                      <a16:colId xmlns:a16="http://schemas.microsoft.com/office/drawing/2014/main" val="1790629020"/>
                    </a:ext>
                  </a:extLst>
                </a:gridCol>
                <a:gridCol w="2034481">
                  <a:extLst>
                    <a:ext uri="{9D8B030D-6E8A-4147-A177-3AD203B41FA5}">
                      <a16:colId xmlns:a16="http://schemas.microsoft.com/office/drawing/2014/main" val="1339444551"/>
                    </a:ext>
                  </a:extLst>
                </a:gridCol>
              </a:tblGrid>
              <a:tr h="442769">
                <a:tc>
                  <a:txBody>
                    <a:bodyPr/>
                    <a:lstStyle/>
                    <a:p>
                      <a:pPr algn="ctr"/>
                      <a:r>
                        <a:rPr lang="zh-CN" sz="1400" kern="100">
                          <a:effectLst/>
                        </a:rPr>
                        <a:t>项目</a:t>
                      </a:r>
                      <a:endParaRPr lang="zh-CN" sz="1700" kern="100">
                        <a:effectLst/>
                        <a:latin typeface="等线" panose="02010600030101010101" pitchFamily="2" charset="-122"/>
                        <a:ea typeface="等线" panose="02010600030101010101" pitchFamily="2" charset="-122"/>
                      </a:endParaRPr>
                    </a:p>
                  </a:txBody>
                  <a:tcPr marL="110692" marR="110692" marT="0" marB="0"/>
                </a:tc>
                <a:tc>
                  <a:txBody>
                    <a:bodyPr/>
                    <a:lstStyle/>
                    <a:p>
                      <a:pPr algn="ctr"/>
                      <a:r>
                        <a:rPr lang="zh-CN" sz="1400" kern="100" dirty="0">
                          <a:effectLst/>
                        </a:rPr>
                        <a:t>字段名</a:t>
                      </a:r>
                      <a:endParaRPr lang="zh-CN" sz="1700" kern="100" dirty="0">
                        <a:effectLst/>
                        <a:latin typeface="等线" panose="02010600030101010101" pitchFamily="2" charset="-122"/>
                        <a:ea typeface="等线" panose="02010600030101010101" pitchFamily="2" charset="-122"/>
                      </a:endParaRPr>
                    </a:p>
                  </a:txBody>
                  <a:tcPr marL="110692" marR="110692" marT="0" marB="0"/>
                </a:tc>
                <a:tc>
                  <a:txBody>
                    <a:bodyPr/>
                    <a:lstStyle/>
                    <a:p>
                      <a:pPr algn="ctr"/>
                      <a:r>
                        <a:rPr lang="zh-CN" sz="1400" kern="100">
                          <a:effectLst/>
                        </a:rPr>
                        <a:t>类型宽度</a:t>
                      </a:r>
                      <a:endParaRPr lang="zh-CN" sz="1700" kern="100">
                        <a:effectLst/>
                        <a:latin typeface="等线" panose="02010600030101010101" pitchFamily="2" charset="-122"/>
                        <a:ea typeface="等线" panose="02010600030101010101" pitchFamily="2" charset="-122"/>
                      </a:endParaRPr>
                    </a:p>
                  </a:txBody>
                  <a:tcPr marL="110692" marR="110692" marT="0" marB="0"/>
                </a:tc>
                <a:tc>
                  <a:txBody>
                    <a:bodyPr/>
                    <a:lstStyle/>
                    <a:p>
                      <a:pPr algn="ctr"/>
                      <a:r>
                        <a:rPr lang="zh-CN" sz="1400" kern="100">
                          <a:effectLst/>
                        </a:rPr>
                        <a:t>主键</a:t>
                      </a:r>
                      <a:endParaRPr lang="zh-CN" sz="1700" kern="100">
                        <a:effectLst/>
                        <a:latin typeface="等线" panose="02010600030101010101" pitchFamily="2" charset="-122"/>
                        <a:ea typeface="等线" panose="02010600030101010101" pitchFamily="2" charset="-122"/>
                      </a:endParaRPr>
                    </a:p>
                  </a:txBody>
                  <a:tcPr marL="110692" marR="110692" marT="0" marB="0"/>
                </a:tc>
                <a:tc>
                  <a:txBody>
                    <a:bodyPr/>
                    <a:lstStyle/>
                    <a:p>
                      <a:pPr algn="ctr"/>
                      <a:r>
                        <a:rPr lang="zh-CN" sz="1400" kern="100">
                          <a:effectLst/>
                        </a:rPr>
                        <a:t>允许空值</a:t>
                      </a:r>
                      <a:endParaRPr lang="zh-CN" sz="1700" kern="100">
                        <a:effectLst/>
                        <a:latin typeface="等线" panose="02010600030101010101" pitchFamily="2" charset="-122"/>
                        <a:ea typeface="等线" panose="02010600030101010101" pitchFamily="2" charset="-122"/>
                      </a:endParaRPr>
                    </a:p>
                  </a:txBody>
                  <a:tcPr marL="110692" marR="110692" marT="0" marB="0"/>
                </a:tc>
                <a:tc>
                  <a:txBody>
                    <a:bodyPr/>
                    <a:lstStyle/>
                    <a:p>
                      <a:pPr algn="ctr"/>
                      <a:r>
                        <a:rPr lang="zh-CN" sz="1400" kern="100">
                          <a:effectLst/>
                        </a:rPr>
                        <a:t>备注</a:t>
                      </a:r>
                      <a:endParaRPr lang="zh-CN" sz="1700" kern="100">
                        <a:effectLst/>
                        <a:latin typeface="等线" panose="02010600030101010101" pitchFamily="2" charset="-122"/>
                        <a:ea typeface="等线" panose="02010600030101010101" pitchFamily="2" charset="-122"/>
                      </a:endParaRPr>
                    </a:p>
                  </a:txBody>
                  <a:tcPr marL="110692" marR="110692" marT="0" marB="0"/>
                </a:tc>
                <a:extLst>
                  <a:ext uri="{0D108BD9-81ED-4DB2-BD59-A6C34878D82A}">
                    <a16:rowId xmlns:a16="http://schemas.microsoft.com/office/drawing/2014/main" val="1474874784"/>
                  </a:ext>
                </a:extLst>
              </a:tr>
              <a:tr h="221385">
                <a:tc>
                  <a:txBody>
                    <a:bodyPr/>
                    <a:lstStyle/>
                    <a:p>
                      <a:pPr algn="ctr"/>
                      <a:r>
                        <a:rPr lang="zh-CN" sz="1400" kern="100">
                          <a:effectLst/>
                        </a:rPr>
                        <a:t>编号</a:t>
                      </a:r>
                      <a:endParaRPr lang="zh-CN" sz="1700" kern="100">
                        <a:effectLst/>
                        <a:latin typeface="等线" panose="02010600030101010101" pitchFamily="2" charset="-122"/>
                        <a:ea typeface="等线" panose="02010600030101010101" pitchFamily="2" charset="-122"/>
                      </a:endParaRPr>
                    </a:p>
                  </a:txBody>
                  <a:tcPr marL="110692" marR="110692" marT="0" marB="0"/>
                </a:tc>
                <a:tc>
                  <a:txBody>
                    <a:bodyPr/>
                    <a:lstStyle/>
                    <a:p>
                      <a:pPr algn="ctr"/>
                      <a:r>
                        <a:rPr lang="en-US" sz="1400" kern="100">
                          <a:effectLst/>
                        </a:rPr>
                        <a:t>id</a:t>
                      </a:r>
                      <a:endParaRPr lang="zh-CN" sz="1700" kern="100">
                        <a:effectLst/>
                        <a:latin typeface="等线" panose="02010600030101010101" pitchFamily="2" charset="-122"/>
                        <a:ea typeface="等线" panose="02010600030101010101" pitchFamily="2" charset="-122"/>
                      </a:endParaRPr>
                    </a:p>
                  </a:txBody>
                  <a:tcPr marL="110692" marR="110692" marT="0" marB="0"/>
                </a:tc>
                <a:tc>
                  <a:txBody>
                    <a:bodyPr/>
                    <a:lstStyle/>
                    <a:p>
                      <a:pPr algn="ctr"/>
                      <a:r>
                        <a:rPr lang="en-US" sz="1400" kern="100" dirty="0">
                          <a:effectLst/>
                        </a:rPr>
                        <a:t>int</a:t>
                      </a:r>
                      <a:endParaRPr lang="zh-CN" sz="1700" kern="100" dirty="0">
                        <a:effectLst/>
                        <a:latin typeface="等线" panose="02010600030101010101" pitchFamily="2" charset="-122"/>
                        <a:ea typeface="等线" panose="02010600030101010101" pitchFamily="2" charset="-122"/>
                      </a:endParaRPr>
                    </a:p>
                  </a:txBody>
                  <a:tcPr marL="110692" marR="110692" marT="0" marB="0"/>
                </a:tc>
                <a:tc>
                  <a:txBody>
                    <a:bodyPr/>
                    <a:lstStyle/>
                    <a:p>
                      <a:pPr algn="ctr"/>
                      <a:r>
                        <a:rPr lang="zh-CN" sz="1400" kern="100">
                          <a:effectLst/>
                        </a:rPr>
                        <a:t>是</a:t>
                      </a:r>
                      <a:endParaRPr lang="zh-CN" sz="1700" kern="100">
                        <a:effectLst/>
                        <a:latin typeface="等线" panose="02010600030101010101" pitchFamily="2" charset="-122"/>
                        <a:ea typeface="等线" panose="02010600030101010101" pitchFamily="2" charset="-122"/>
                      </a:endParaRPr>
                    </a:p>
                  </a:txBody>
                  <a:tcPr marL="110692" marR="110692" marT="0" marB="0"/>
                </a:tc>
                <a:tc>
                  <a:txBody>
                    <a:bodyPr/>
                    <a:lstStyle/>
                    <a:p>
                      <a:pPr algn="ctr"/>
                      <a:r>
                        <a:rPr lang="zh-CN" sz="1400" kern="100">
                          <a:effectLst/>
                        </a:rPr>
                        <a:t>否</a:t>
                      </a:r>
                      <a:endParaRPr lang="zh-CN" sz="1700" kern="100">
                        <a:effectLst/>
                        <a:latin typeface="等线" panose="02010600030101010101" pitchFamily="2" charset="-122"/>
                        <a:ea typeface="等线" panose="02010600030101010101" pitchFamily="2" charset="-122"/>
                      </a:endParaRPr>
                    </a:p>
                  </a:txBody>
                  <a:tcPr marL="110692" marR="110692" marT="0" marB="0"/>
                </a:tc>
                <a:tc>
                  <a:txBody>
                    <a:bodyPr/>
                    <a:lstStyle/>
                    <a:p>
                      <a:pPr algn="ctr"/>
                      <a:r>
                        <a:rPr lang="zh-CN" sz="1400" kern="100">
                          <a:effectLst/>
                        </a:rPr>
                        <a:t>自增</a:t>
                      </a:r>
                      <a:r>
                        <a:rPr lang="en-US" sz="1400" kern="100">
                          <a:effectLst/>
                        </a:rPr>
                        <a:t>ID</a:t>
                      </a:r>
                      <a:endParaRPr lang="zh-CN" sz="1700" kern="100">
                        <a:effectLst/>
                        <a:latin typeface="等线" panose="02010600030101010101" pitchFamily="2" charset="-122"/>
                        <a:ea typeface="等线" panose="02010600030101010101" pitchFamily="2" charset="-122"/>
                      </a:endParaRPr>
                    </a:p>
                  </a:txBody>
                  <a:tcPr marL="110692" marR="110692" marT="0" marB="0"/>
                </a:tc>
                <a:extLst>
                  <a:ext uri="{0D108BD9-81ED-4DB2-BD59-A6C34878D82A}">
                    <a16:rowId xmlns:a16="http://schemas.microsoft.com/office/drawing/2014/main" val="2482464086"/>
                  </a:ext>
                </a:extLst>
              </a:tr>
              <a:tr h="221385">
                <a:tc>
                  <a:txBody>
                    <a:bodyPr/>
                    <a:lstStyle/>
                    <a:p>
                      <a:pPr algn="ctr"/>
                      <a:r>
                        <a:rPr lang="zh-CN" sz="1400" kern="100">
                          <a:effectLst/>
                        </a:rPr>
                        <a:t>用户编号</a:t>
                      </a:r>
                      <a:endParaRPr lang="zh-CN" sz="1700" kern="100">
                        <a:effectLst/>
                        <a:latin typeface="等线" panose="02010600030101010101" pitchFamily="2" charset="-122"/>
                        <a:ea typeface="等线" panose="02010600030101010101" pitchFamily="2" charset="-122"/>
                      </a:endParaRPr>
                    </a:p>
                  </a:txBody>
                  <a:tcPr marL="110692" marR="110692" marT="0" marB="0"/>
                </a:tc>
                <a:tc>
                  <a:txBody>
                    <a:bodyPr/>
                    <a:lstStyle/>
                    <a:p>
                      <a:pPr algn="ctr"/>
                      <a:r>
                        <a:rPr lang="en-US" sz="1400" kern="100">
                          <a:effectLst/>
                        </a:rPr>
                        <a:t>customerid</a:t>
                      </a:r>
                      <a:endParaRPr lang="zh-CN" sz="1700" kern="100">
                        <a:effectLst/>
                        <a:latin typeface="等线" panose="02010600030101010101" pitchFamily="2" charset="-122"/>
                        <a:ea typeface="等线" panose="02010600030101010101" pitchFamily="2" charset="-122"/>
                      </a:endParaRPr>
                    </a:p>
                  </a:txBody>
                  <a:tcPr marL="110692" marR="110692" marT="0" marB="0"/>
                </a:tc>
                <a:tc>
                  <a:txBody>
                    <a:bodyPr/>
                    <a:lstStyle/>
                    <a:p>
                      <a:pPr algn="ctr"/>
                      <a:r>
                        <a:rPr lang="en-US" sz="1400" kern="100">
                          <a:effectLst/>
                        </a:rPr>
                        <a:t>varchar(8)</a:t>
                      </a:r>
                      <a:endParaRPr lang="zh-CN" sz="1700" kern="100">
                        <a:effectLst/>
                        <a:latin typeface="等线" panose="02010600030101010101" pitchFamily="2" charset="-122"/>
                        <a:ea typeface="等线" panose="02010600030101010101" pitchFamily="2" charset="-122"/>
                      </a:endParaRPr>
                    </a:p>
                  </a:txBody>
                  <a:tcPr marL="110692" marR="110692" marT="0" marB="0"/>
                </a:tc>
                <a:tc>
                  <a:txBody>
                    <a:bodyPr/>
                    <a:lstStyle/>
                    <a:p>
                      <a:pPr algn="ctr"/>
                      <a:r>
                        <a:rPr lang="zh-CN" sz="1400" kern="100">
                          <a:effectLst/>
                        </a:rPr>
                        <a:t>否</a:t>
                      </a:r>
                      <a:endParaRPr lang="zh-CN" sz="1700" kern="100">
                        <a:effectLst/>
                        <a:latin typeface="等线" panose="02010600030101010101" pitchFamily="2" charset="-122"/>
                        <a:ea typeface="等线" panose="02010600030101010101" pitchFamily="2" charset="-122"/>
                      </a:endParaRPr>
                    </a:p>
                  </a:txBody>
                  <a:tcPr marL="110692" marR="110692" marT="0" marB="0"/>
                </a:tc>
                <a:tc>
                  <a:txBody>
                    <a:bodyPr/>
                    <a:lstStyle/>
                    <a:p>
                      <a:pPr algn="ctr"/>
                      <a:r>
                        <a:rPr lang="zh-CN" sz="1400" kern="100">
                          <a:effectLst/>
                        </a:rPr>
                        <a:t>否</a:t>
                      </a:r>
                      <a:endParaRPr lang="zh-CN" sz="1700" kern="100">
                        <a:effectLst/>
                        <a:latin typeface="等线" panose="02010600030101010101" pitchFamily="2" charset="-122"/>
                        <a:ea typeface="等线" panose="02010600030101010101" pitchFamily="2" charset="-122"/>
                      </a:endParaRPr>
                    </a:p>
                  </a:txBody>
                  <a:tcPr marL="110692" marR="110692" marT="0" marB="0"/>
                </a:tc>
                <a:tc>
                  <a:txBody>
                    <a:bodyPr/>
                    <a:lstStyle/>
                    <a:p>
                      <a:pPr algn="ctr"/>
                      <a:r>
                        <a:rPr lang="zh-CN" sz="1400" kern="100">
                          <a:effectLst/>
                        </a:rPr>
                        <a:t>关联</a:t>
                      </a:r>
                      <a:r>
                        <a:rPr lang="en-US" sz="1400" kern="100">
                          <a:effectLst/>
                        </a:rPr>
                        <a:t>customer</a:t>
                      </a:r>
                      <a:r>
                        <a:rPr lang="zh-CN" sz="1400" kern="100">
                          <a:effectLst/>
                        </a:rPr>
                        <a:t>表主键</a:t>
                      </a:r>
                      <a:endParaRPr lang="zh-CN" sz="1700" kern="100">
                        <a:effectLst/>
                        <a:latin typeface="等线" panose="02010600030101010101" pitchFamily="2" charset="-122"/>
                        <a:ea typeface="等线" panose="02010600030101010101" pitchFamily="2" charset="-122"/>
                      </a:endParaRPr>
                    </a:p>
                  </a:txBody>
                  <a:tcPr marL="110692" marR="110692" marT="0" marB="0"/>
                </a:tc>
                <a:extLst>
                  <a:ext uri="{0D108BD9-81ED-4DB2-BD59-A6C34878D82A}">
                    <a16:rowId xmlns:a16="http://schemas.microsoft.com/office/drawing/2014/main" val="1718693820"/>
                  </a:ext>
                </a:extLst>
              </a:tr>
              <a:tr h="221385">
                <a:tc>
                  <a:txBody>
                    <a:bodyPr/>
                    <a:lstStyle/>
                    <a:p>
                      <a:pPr algn="ctr"/>
                      <a:r>
                        <a:rPr lang="zh-CN" sz="1400" kern="100">
                          <a:effectLst/>
                        </a:rPr>
                        <a:t>商家编号</a:t>
                      </a:r>
                      <a:endParaRPr lang="zh-CN" sz="1700" kern="100">
                        <a:effectLst/>
                        <a:latin typeface="等线" panose="02010600030101010101" pitchFamily="2" charset="-122"/>
                        <a:ea typeface="等线" panose="02010600030101010101" pitchFamily="2" charset="-122"/>
                      </a:endParaRPr>
                    </a:p>
                  </a:txBody>
                  <a:tcPr marL="110692" marR="110692" marT="0" marB="0"/>
                </a:tc>
                <a:tc>
                  <a:txBody>
                    <a:bodyPr/>
                    <a:lstStyle/>
                    <a:p>
                      <a:pPr algn="ctr"/>
                      <a:r>
                        <a:rPr lang="en-US" sz="1400" kern="100">
                          <a:effectLst/>
                        </a:rPr>
                        <a:t>merchantid</a:t>
                      </a:r>
                      <a:endParaRPr lang="zh-CN" sz="1700" kern="100">
                        <a:effectLst/>
                        <a:latin typeface="等线" panose="02010600030101010101" pitchFamily="2" charset="-122"/>
                        <a:ea typeface="等线" panose="02010600030101010101" pitchFamily="2" charset="-122"/>
                      </a:endParaRPr>
                    </a:p>
                  </a:txBody>
                  <a:tcPr marL="110692" marR="110692" marT="0" marB="0"/>
                </a:tc>
                <a:tc>
                  <a:txBody>
                    <a:bodyPr/>
                    <a:lstStyle/>
                    <a:p>
                      <a:pPr algn="ctr"/>
                      <a:r>
                        <a:rPr lang="en-US" sz="1400" kern="100">
                          <a:effectLst/>
                        </a:rPr>
                        <a:t>varchar(8)</a:t>
                      </a:r>
                      <a:endParaRPr lang="zh-CN" sz="1700" kern="100">
                        <a:effectLst/>
                        <a:latin typeface="等线" panose="02010600030101010101" pitchFamily="2" charset="-122"/>
                        <a:ea typeface="等线" panose="02010600030101010101" pitchFamily="2" charset="-122"/>
                      </a:endParaRPr>
                    </a:p>
                  </a:txBody>
                  <a:tcPr marL="110692" marR="110692" marT="0" marB="0"/>
                </a:tc>
                <a:tc>
                  <a:txBody>
                    <a:bodyPr/>
                    <a:lstStyle/>
                    <a:p>
                      <a:pPr algn="ctr"/>
                      <a:r>
                        <a:rPr lang="zh-CN" sz="1400" kern="100">
                          <a:effectLst/>
                        </a:rPr>
                        <a:t>否</a:t>
                      </a:r>
                      <a:endParaRPr lang="zh-CN" sz="1700" kern="100">
                        <a:effectLst/>
                        <a:latin typeface="等线" panose="02010600030101010101" pitchFamily="2" charset="-122"/>
                        <a:ea typeface="等线" panose="02010600030101010101" pitchFamily="2" charset="-122"/>
                      </a:endParaRPr>
                    </a:p>
                  </a:txBody>
                  <a:tcPr marL="110692" marR="110692" marT="0" marB="0"/>
                </a:tc>
                <a:tc>
                  <a:txBody>
                    <a:bodyPr/>
                    <a:lstStyle/>
                    <a:p>
                      <a:pPr algn="ctr"/>
                      <a:r>
                        <a:rPr lang="zh-CN" sz="1400" kern="100">
                          <a:effectLst/>
                        </a:rPr>
                        <a:t>否</a:t>
                      </a:r>
                      <a:endParaRPr lang="zh-CN" sz="1700" kern="100">
                        <a:effectLst/>
                        <a:latin typeface="等线" panose="02010600030101010101" pitchFamily="2" charset="-122"/>
                        <a:ea typeface="等线" panose="02010600030101010101" pitchFamily="2" charset="-122"/>
                      </a:endParaRPr>
                    </a:p>
                  </a:txBody>
                  <a:tcPr marL="110692" marR="110692" marT="0" marB="0"/>
                </a:tc>
                <a:tc>
                  <a:txBody>
                    <a:bodyPr/>
                    <a:lstStyle/>
                    <a:p>
                      <a:pPr algn="ctr"/>
                      <a:r>
                        <a:rPr lang="zh-CN" sz="1400" kern="100">
                          <a:effectLst/>
                        </a:rPr>
                        <a:t>关联</a:t>
                      </a:r>
                      <a:r>
                        <a:rPr lang="en-US" sz="1400" kern="100">
                          <a:effectLst/>
                        </a:rPr>
                        <a:t>merchant</a:t>
                      </a:r>
                      <a:r>
                        <a:rPr lang="zh-CN" sz="1400" kern="100">
                          <a:effectLst/>
                        </a:rPr>
                        <a:t>表主键</a:t>
                      </a:r>
                      <a:endParaRPr lang="zh-CN" sz="1700" kern="100">
                        <a:effectLst/>
                        <a:latin typeface="等线" panose="02010600030101010101" pitchFamily="2" charset="-122"/>
                        <a:ea typeface="等线" panose="02010600030101010101" pitchFamily="2" charset="-122"/>
                      </a:endParaRPr>
                    </a:p>
                  </a:txBody>
                  <a:tcPr marL="110692" marR="110692" marT="0" marB="0"/>
                </a:tc>
                <a:extLst>
                  <a:ext uri="{0D108BD9-81ED-4DB2-BD59-A6C34878D82A}">
                    <a16:rowId xmlns:a16="http://schemas.microsoft.com/office/drawing/2014/main" val="2428550539"/>
                  </a:ext>
                </a:extLst>
              </a:tr>
              <a:tr h="221385">
                <a:tc>
                  <a:txBody>
                    <a:bodyPr/>
                    <a:lstStyle/>
                    <a:p>
                      <a:pPr algn="ctr"/>
                      <a:r>
                        <a:rPr lang="zh-CN" sz="1400" kern="100">
                          <a:effectLst/>
                        </a:rPr>
                        <a:t>食物编号</a:t>
                      </a:r>
                      <a:endParaRPr lang="zh-CN" sz="1700" kern="100">
                        <a:effectLst/>
                        <a:latin typeface="等线" panose="02010600030101010101" pitchFamily="2" charset="-122"/>
                        <a:ea typeface="等线" panose="02010600030101010101" pitchFamily="2" charset="-122"/>
                      </a:endParaRPr>
                    </a:p>
                  </a:txBody>
                  <a:tcPr marL="110692" marR="110692" marT="0" marB="0"/>
                </a:tc>
                <a:tc>
                  <a:txBody>
                    <a:bodyPr/>
                    <a:lstStyle/>
                    <a:p>
                      <a:pPr algn="ctr"/>
                      <a:r>
                        <a:rPr lang="en-US" sz="1400" kern="100">
                          <a:effectLst/>
                        </a:rPr>
                        <a:t>foodid</a:t>
                      </a:r>
                      <a:endParaRPr lang="zh-CN" sz="1700" kern="100">
                        <a:effectLst/>
                        <a:latin typeface="等线" panose="02010600030101010101" pitchFamily="2" charset="-122"/>
                        <a:ea typeface="等线" panose="02010600030101010101" pitchFamily="2" charset="-122"/>
                      </a:endParaRPr>
                    </a:p>
                  </a:txBody>
                  <a:tcPr marL="110692" marR="110692" marT="0" marB="0"/>
                </a:tc>
                <a:tc>
                  <a:txBody>
                    <a:bodyPr/>
                    <a:lstStyle/>
                    <a:p>
                      <a:pPr algn="ctr"/>
                      <a:r>
                        <a:rPr lang="en-US" sz="1400" kern="100" dirty="0" err="1">
                          <a:effectLst/>
                        </a:rPr>
                        <a:t>varchat</a:t>
                      </a:r>
                      <a:r>
                        <a:rPr lang="en-US" sz="1400" kern="100" dirty="0">
                          <a:effectLst/>
                        </a:rPr>
                        <a:t>(11)</a:t>
                      </a:r>
                      <a:endParaRPr lang="zh-CN" sz="1700" kern="100" dirty="0">
                        <a:effectLst/>
                        <a:latin typeface="等线" panose="02010600030101010101" pitchFamily="2" charset="-122"/>
                        <a:ea typeface="等线" panose="02010600030101010101" pitchFamily="2" charset="-122"/>
                      </a:endParaRPr>
                    </a:p>
                  </a:txBody>
                  <a:tcPr marL="110692" marR="110692" marT="0" marB="0"/>
                </a:tc>
                <a:tc>
                  <a:txBody>
                    <a:bodyPr/>
                    <a:lstStyle/>
                    <a:p>
                      <a:pPr algn="ctr"/>
                      <a:r>
                        <a:rPr lang="zh-CN" sz="1400" kern="100">
                          <a:effectLst/>
                        </a:rPr>
                        <a:t>否</a:t>
                      </a:r>
                      <a:endParaRPr lang="zh-CN" sz="1700" kern="100">
                        <a:effectLst/>
                        <a:latin typeface="等线" panose="02010600030101010101" pitchFamily="2" charset="-122"/>
                        <a:ea typeface="等线" panose="02010600030101010101" pitchFamily="2" charset="-122"/>
                      </a:endParaRPr>
                    </a:p>
                  </a:txBody>
                  <a:tcPr marL="110692" marR="110692" marT="0" marB="0"/>
                </a:tc>
                <a:tc>
                  <a:txBody>
                    <a:bodyPr/>
                    <a:lstStyle/>
                    <a:p>
                      <a:pPr algn="ctr"/>
                      <a:r>
                        <a:rPr lang="zh-CN" sz="1400" kern="100">
                          <a:effectLst/>
                        </a:rPr>
                        <a:t>否</a:t>
                      </a:r>
                      <a:endParaRPr lang="zh-CN" sz="1700" kern="100">
                        <a:effectLst/>
                        <a:latin typeface="等线" panose="02010600030101010101" pitchFamily="2" charset="-122"/>
                        <a:ea typeface="等线" panose="02010600030101010101" pitchFamily="2" charset="-122"/>
                      </a:endParaRPr>
                    </a:p>
                  </a:txBody>
                  <a:tcPr marL="110692" marR="110692" marT="0" marB="0"/>
                </a:tc>
                <a:tc>
                  <a:txBody>
                    <a:bodyPr/>
                    <a:lstStyle/>
                    <a:p>
                      <a:pPr algn="ctr"/>
                      <a:r>
                        <a:rPr lang="zh-CN" sz="1400" kern="100">
                          <a:effectLst/>
                        </a:rPr>
                        <a:t>关联</a:t>
                      </a:r>
                      <a:r>
                        <a:rPr lang="en-US" sz="1400" kern="100">
                          <a:effectLst/>
                        </a:rPr>
                        <a:t>food</a:t>
                      </a:r>
                      <a:r>
                        <a:rPr lang="zh-CN" sz="1400" kern="100">
                          <a:effectLst/>
                        </a:rPr>
                        <a:t>表主键</a:t>
                      </a:r>
                      <a:endParaRPr lang="zh-CN" sz="1700" kern="100">
                        <a:effectLst/>
                        <a:latin typeface="等线" panose="02010600030101010101" pitchFamily="2" charset="-122"/>
                        <a:ea typeface="等线" panose="02010600030101010101" pitchFamily="2" charset="-122"/>
                      </a:endParaRPr>
                    </a:p>
                  </a:txBody>
                  <a:tcPr marL="110692" marR="110692" marT="0" marB="0"/>
                </a:tc>
                <a:extLst>
                  <a:ext uri="{0D108BD9-81ED-4DB2-BD59-A6C34878D82A}">
                    <a16:rowId xmlns:a16="http://schemas.microsoft.com/office/drawing/2014/main" val="872148300"/>
                  </a:ext>
                </a:extLst>
              </a:tr>
              <a:tr h="221385">
                <a:tc>
                  <a:txBody>
                    <a:bodyPr/>
                    <a:lstStyle/>
                    <a:p>
                      <a:pPr algn="ctr"/>
                      <a:r>
                        <a:rPr lang="zh-CN" sz="1400" kern="100">
                          <a:effectLst/>
                        </a:rPr>
                        <a:t>评价内容</a:t>
                      </a:r>
                      <a:endParaRPr lang="zh-CN" sz="1700" kern="100">
                        <a:effectLst/>
                        <a:latin typeface="等线" panose="02010600030101010101" pitchFamily="2" charset="-122"/>
                        <a:ea typeface="等线" panose="02010600030101010101" pitchFamily="2" charset="-122"/>
                      </a:endParaRPr>
                    </a:p>
                  </a:txBody>
                  <a:tcPr marL="110692" marR="110692" marT="0" marB="0"/>
                </a:tc>
                <a:tc>
                  <a:txBody>
                    <a:bodyPr/>
                    <a:lstStyle/>
                    <a:p>
                      <a:pPr algn="ctr"/>
                      <a:r>
                        <a:rPr lang="en-US" sz="1400" kern="100">
                          <a:effectLst/>
                        </a:rPr>
                        <a:t>content</a:t>
                      </a:r>
                      <a:endParaRPr lang="zh-CN" sz="1700" kern="100">
                        <a:effectLst/>
                        <a:latin typeface="等线" panose="02010600030101010101" pitchFamily="2" charset="-122"/>
                        <a:ea typeface="等线" panose="02010600030101010101" pitchFamily="2" charset="-122"/>
                      </a:endParaRPr>
                    </a:p>
                  </a:txBody>
                  <a:tcPr marL="110692" marR="110692" marT="0" marB="0"/>
                </a:tc>
                <a:tc>
                  <a:txBody>
                    <a:bodyPr/>
                    <a:lstStyle/>
                    <a:p>
                      <a:pPr algn="ctr"/>
                      <a:r>
                        <a:rPr lang="en-US" sz="1400" kern="100">
                          <a:effectLst/>
                        </a:rPr>
                        <a:t>varchat(255)</a:t>
                      </a:r>
                      <a:endParaRPr lang="zh-CN" sz="1700" kern="100">
                        <a:effectLst/>
                        <a:latin typeface="等线" panose="02010600030101010101" pitchFamily="2" charset="-122"/>
                        <a:ea typeface="等线" panose="02010600030101010101" pitchFamily="2" charset="-122"/>
                      </a:endParaRPr>
                    </a:p>
                  </a:txBody>
                  <a:tcPr marL="110692" marR="110692" marT="0" marB="0"/>
                </a:tc>
                <a:tc>
                  <a:txBody>
                    <a:bodyPr/>
                    <a:lstStyle/>
                    <a:p>
                      <a:pPr algn="ctr"/>
                      <a:r>
                        <a:rPr lang="zh-CN" sz="1400" kern="100">
                          <a:effectLst/>
                        </a:rPr>
                        <a:t>否</a:t>
                      </a:r>
                      <a:endParaRPr lang="zh-CN" sz="1700" kern="100">
                        <a:effectLst/>
                        <a:latin typeface="等线" panose="02010600030101010101" pitchFamily="2" charset="-122"/>
                        <a:ea typeface="等线" panose="02010600030101010101" pitchFamily="2" charset="-122"/>
                      </a:endParaRPr>
                    </a:p>
                  </a:txBody>
                  <a:tcPr marL="110692" marR="110692" marT="0" marB="0"/>
                </a:tc>
                <a:tc>
                  <a:txBody>
                    <a:bodyPr/>
                    <a:lstStyle/>
                    <a:p>
                      <a:pPr algn="ctr"/>
                      <a:r>
                        <a:rPr lang="zh-CN" sz="1400" kern="100">
                          <a:effectLst/>
                        </a:rPr>
                        <a:t>否</a:t>
                      </a:r>
                      <a:endParaRPr lang="zh-CN" sz="1700" kern="100">
                        <a:effectLst/>
                        <a:latin typeface="等线" panose="02010600030101010101" pitchFamily="2" charset="-122"/>
                        <a:ea typeface="等线" panose="02010600030101010101" pitchFamily="2" charset="-122"/>
                      </a:endParaRPr>
                    </a:p>
                  </a:txBody>
                  <a:tcPr marL="110692" marR="110692" marT="0" marB="0"/>
                </a:tc>
                <a:tc>
                  <a:txBody>
                    <a:bodyPr/>
                    <a:lstStyle/>
                    <a:p>
                      <a:pPr algn="ctr"/>
                      <a:r>
                        <a:rPr lang="en-US" sz="1400" kern="100">
                          <a:effectLst/>
                        </a:rPr>
                        <a:t> </a:t>
                      </a:r>
                      <a:endParaRPr lang="zh-CN" sz="1700" kern="100">
                        <a:effectLst/>
                        <a:latin typeface="等线" panose="02010600030101010101" pitchFamily="2" charset="-122"/>
                        <a:ea typeface="等线" panose="02010600030101010101" pitchFamily="2" charset="-122"/>
                      </a:endParaRPr>
                    </a:p>
                  </a:txBody>
                  <a:tcPr marL="110692" marR="110692" marT="0" marB="0"/>
                </a:tc>
                <a:extLst>
                  <a:ext uri="{0D108BD9-81ED-4DB2-BD59-A6C34878D82A}">
                    <a16:rowId xmlns:a16="http://schemas.microsoft.com/office/drawing/2014/main" val="1620716698"/>
                  </a:ext>
                </a:extLst>
              </a:tr>
              <a:tr h="221385">
                <a:tc>
                  <a:txBody>
                    <a:bodyPr/>
                    <a:lstStyle/>
                    <a:p>
                      <a:pPr algn="ctr"/>
                      <a:r>
                        <a:rPr lang="zh-CN" sz="1400" kern="100">
                          <a:effectLst/>
                        </a:rPr>
                        <a:t>发送时间</a:t>
                      </a:r>
                      <a:endParaRPr lang="zh-CN" sz="1700" kern="100">
                        <a:effectLst/>
                        <a:latin typeface="等线" panose="02010600030101010101" pitchFamily="2" charset="-122"/>
                        <a:ea typeface="等线" panose="02010600030101010101" pitchFamily="2" charset="-122"/>
                      </a:endParaRPr>
                    </a:p>
                  </a:txBody>
                  <a:tcPr marL="110692" marR="110692" marT="0" marB="0"/>
                </a:tc>
                <a:tc>
                  <a:txBody>
                    <a:bodyPr/>
                    <a:lstStyle/>
                    <a:p>
                      <a:pPr algn="ctr"/>
                      <a:r>
                        <a:rPr lang="en-US" sz="1400" kern="100">
                          <a:effectLst/>
                        </a:rPr>
                        <a:t>sendtime</a:t>
                      </a:r>
                      <a:endParaRPr lang="zh-CN" sz="1700" kern="100">
                        <a:effectLst/>
                        <a:latin typeface="等线" panose="02010600030101010101" pitchFamily="2" charset="-122"/>
                        <a:ea typeface="等线" panose="02010600030101010101" pitchFamily="2" charset="-122"/>
                      </a:endParaRPr>
                    </a:p>
                  </a:txBody>
                  <a:tcPr marL="110692" marR="110692" marT="0" marB="0"/>
                </a:tc>
                <a:tc>
                  <a:txBody>
                    <a:bodyPr/>
                    <a:lstStyle/>
                    <a:p>
                      <a:pPr algn="ctr"/>
                      <a:r>
                        <a:rPr lang="en-US" sz="1400" kern="100">
                          <a:effectLst/>
                        </a:rPr>
                        <a:t>varchat(12)</a:t>
                      </a:r>
                      <a:endParaRPr lang="zh-CN" sz="1700" kern="100">
                        <a:effectLst/>
                        <a:latin typeface="等线" panose="02010600030101010101" pitchFamily="2" charset="-122"/>
                        <a:ea typeface="等线" panose="02010600030101010101" pitchFamily="2" charset="-122"/>
                      </a:endParaRPr>
                    </a:p>
                  </a:txBody>
                  <a:tcPr marL="110692" marR="110692" marT="0" marB="0"/>
                </a:tc>
                <a:tc>
                  <a:txBody>
                    <a:bodyPr/>
                    <a:lstStyle/>
                    <a:p>
                      <a:pPr algn="ctr"/>
                      <a:r>
                        <a:rPr lang="zh-CN" sz="1400" kern="100">
                          <a:effectLst/>
                        </a:rPr>
                        <a:t>否</a:t>
                      </a:r>
                      <a:endParaRPr lang="zh-CN" sz="1700" kern="100">
                        <a:effectLst/>
                        <a:latin typeface="等线" panose="02010600030101010101" pitchFamily="2" charset="-122"/>
                        <a:ea typeface="等线" panose="02010600030101010101" pitchFamily="2" charset="-122"/>
                      </a:endParaRPr>
                    </a:p>
                  </a:txBody>
                  <a:tcPr marL="110692" marR="110692" marT="0" marB="0"/>
                </a:tc>
                <a:tc>
                  <a:txBody>
                    <a:bodyPr/>
                    <a:lstStyle/>
                    <a:p>
                      <a:pPr algn="ctr"/>
                      <a:r>
                        <a:rPr lang="zh-CN" sz="1400" kern="100">
                          <a:effectLst/>
                        </a:rPr>
                        <a:t>是</a:t>
                      </a:r>
                      <a:endParaRPr lang="zh-CN" sz="1700" kern="100">
                        <a:effectLst/>
                        <a:latin typeface="等线" panose="02010600030101010101" pitchFamily="2" charset="-122"/>
                        <a:ea typeface="等线" panose="02010600030101010101" pitchFamily="2" charset="-122"/>
                      </a:endParaRPr>
                    </a:p>
                  </a:txBody>
                  <a:tcPr marL="110692" marR="110692" marT="0" marB="0"/>
                </a:tc>
                <a:tc>
                  <a:txBody>
                    <a:bodyPr/>
                    <a:lstStyle/>
                    <a:p>
                      <a:pPr algn="ctr"/>
                      <a:r>
                        <a:rPr lang="en-US" sz="1400" kern="100">
                          <a:effectLst/>
                        </a:rPr>
                        <a:t> </a:t>
                      </a:r>
                      <a:endParaRPr lang="zh-CN" sz="1700" kern="100">
                        <a:effectLst/>
                        <a:latin typeface="等线" panose="02010600030101010101" pitchFamily="2" charset="-122"/>
                        <a:ea typeface="等线" panose="02010600030101010101" pitchFamily="2" charset="-122"/>
                      </a:endParaRPr>
                    </a:p>
                  </a:txBody>
                  <a:tcPr marL="110692" marR="110692" marT="0" marB="0"/>
                </a:tc>
                <a:extLst>
                  <a:ext uri="{0D108BD9-81ED-4DB2-BD59-A6C34878D82A}">
                    <a16:rowId xmlns:a16="http://schemas.microsoft.com/office/drawing/2014/main" val="2614836026"/>
                  </a:ext>
                </a:extLst>
              </a:tr>
              <a:tr h="221385">
                <a:tc>
                  <a:txBody>
                    <a:bodyPr/>
                    <a:lstStyle/>
                    <a:p>
                      <a:pPr algn="ctr"/>
                      <a:r>
                        <a:rPr lang="zh-CN" sz="1400" kern="100">
                          <a:effectLst/>
                        </a:rPr>
                        <a:t>总体评价</a:t>
                      </a:r>
                      <a:endParaRPr lang="zh-CN" sz="1700" kern="100">
                        <a:effectLst/>
                        <a:latin typeface="等线" panose="02010600030101010101" pitchFamily="2" charset="-122"/>
                        <a:ea typeface="等线" panose="02010600030101010101" pitchFamily="2" charset="-122"/>
                      </a:endParaRPr>
                    </a:p>
                  </a:txBody>
                  <a:tcPr marL="110692" marR="110692" marT="0" marB="0"/>
                </a:tc>
                <a:tc>
                  <a:txBody>
                    <a:bodyPr/>
                    <a:lstStyle/>
                    <a:p>
                      <a:pPr algn="ctr"/>
                      <a:r>
                        <a:rPr lang="en-US" sz="1400" kern="100">
                          <a:effectLst/>
                        </a:rPr>
                        <a:t>overallscore</a:t>
                      </a:r>
                      <a:endParaRPr lang="zh-CN" sz="1700" kern="100">
                        <a:effectLst/>
                        <a:latin typeface="等线" panose="02010600030101010101" pitchFamily="2" charset="-122"/>
                        <a:ea typeface="等线" panose="02010600030101010101" pitchFamily="2" charset="-122"/>
                      </a:endParaRPr>
                    </a:p>
                  </a:txBody>
                  <a:tcPr marL="110692" marR="110692" marT="0" marB="0"/>
                </a:tc>
                <a:tc>
                  <a:txBody>
                    <a:bodyPr/>
                    <a:lstStyle/>
                    <a:p>
                      <a:pPr algn="ctr"/>
                      <a:r>
                        <a:rPr lang="en-US" sz="1400" kern="100">
                          <a:effectLst/>
                        </a:rPr>
                        <a:t>bit</a:t>
                      </a:r>
                      <a:endParaRPr lang="zh-CN" sz="1700" kern="100">
                        <a:effectLst/>
                        <a:latin typeface="等线" panose="02010600030101010101" pitchFamily="2" charset="-122"/>
                        <a:ea typeface="等线" panose="02010600030101010101" pitchFamily="2" charset="-122"/>
                      </a:endParaRPr>
                    </a:p>
                  </a:txBody>
                  <a:tcPr marL="110692" marR="110692" marT="0" marB="0"/>
                </a:tc>
                <a:tc>
                  <a:txBody>
                    <a:bodyPr/>
                    <a:lstStyle/>
                    <a:p>
                      <a:pPr algn="ctr"/>
                      <a:r>
                        <a:rPr lang="zh-CN" sz="1400" kern="100">
                          <a:effectLst/>
                        </a:rPr>
                        <a:t>否</a:t>
                      </a:r>
                      <a:endParaRPr lang="zh-CN" sz="1700" kern="100">
                        <a:effectLst/>
                        <a:latin typeface="等线" panose="02010600030101010101" pitchFamily="2" charset="-122"/>
                        <a:ea typeface="等线" panose="02010600030101010101" pitchFamily="2" charset="-122"/>
                      </a:endParaRPr>
                    </a:p>
                  </a:txBody>
                  <a:tcPr marL="110692" marR="110692" marT="0" marB="0"/>
                </a:tc>
                <a:tc>
                  <a:txBody>
                    <a:bodyPr/>
                    <a:lstStyle/>
                    <a:p>
                      <a:pPr algn="ctr"/>
                      <a:r>
                        <a:rPr lang="zh-CN" sz="1400" kern="100">
                          <a:effectLst/>
                        </a:rPr>
                        <a:t>否</a:t>
                      </a:r>
                      <a:endParaRPr lang="zh-CN" sz="1700" kern="100">
                        <a:effectLst/>
                        <a:latin typeface="等线" panose="02010600030101010101" pitchFamily="2" charset="-122"/>
                        <a:ea typeface="等线" panose="02010600030101010101" pitchFamily="2" charset="-122"/>
                      </a:endParaRPr>
                    </a:p>
                  </a:txBody>
                  <a:tcPr marL="110692" marR="110692" marT="0" marB="0"/>
                </a:tc>
                <a:tc>
                  <a:txBody>
                    <a:bodyPr/>
                    <a:lstStyle/>
                    <a:p>
                      <a:pPr algn="ctr"/>
                      <a:r>
                        <a:rPr lang="en-US" sz="1400" kern="100">
                          <a:effectLst/>
                        </a:rPr>
                        <a:t> </a:t>
                      </a:r>
                      <a:endParaRPr lang="zh-CN" sz="1700" kern="100">
                        <a:effectLst/>
                        <a:latin typeface="等线" panose="02010600030101010101" pitchFamily="2" charset="-122"/>
                        <a:ea typeface="等线" panose="02010600030101010101" pitchFamily="2" charset="-122"/>
                      </a:endParaRPr>
                    </a:p>
                  </a:txBody>
                  <a:tcPr marL="110692" marR="110692" marT="0" marB="0"/>
                </a:tc>
                <a:extLst>
                  <a:ext uri="{0D108BD9-81ED-4DB2-BD59-A6C34878D82A}">
                    <a16:rowId xmlns:a16="http://schemas.microsoft.com/office/drawing/2014/main" val="2415000422"/>
                  </a:ext>
                </a:extLst>
              </a:tr>
              <a:tr h="221385">
                <a:tc>
                  <a:txBody>
                    <a:bodyPr/>
                    <a:lstStyle/>
                    <a:p>
                      <a:pPr algn="ctr"/>
                      <a:r>
                        <a:rPr lang="zh-CN" sz="1400" kern="100">
                          <a:effectLst/>
                        </a:rPr>
                        <a:t>态度评价</a:t>
                      </a:r>
                      <a:endParaRPr lang="zh-CN" sz="1700" kern="100">
                        <a:effectLst/>
                        <a:latin typeface="等线" panose="02010600030101010101" pitchFamily="2" charset="-122"/>
                        <a:ea typeface="等线" panose="02010600030101010101" pitchFamily="2" charset="-122"/>
                      </a:endParaRPr>
                    </a:p>
                  </a:txBody>
                  <a:tcPr marL="110692" marR="110692" marT="0" marB="0"/>
                </a:tc>
                <a:tc>
                  <a:txBody>
                    <a:bodyPr/>
                    <a:lstStyle/>
                    <a:p>
                      <a:pPr algn="ctr"/>
                      <a:r>
                        <a:rPr lang="en-US" sz="1400" kern="100">
                          <a:effectLst/>
                        </a:rPr>
                        <a:t>attitudescore</a:t>
                      </a:r>
                      <a:endParaRPr lang="zh-CN" sz="1700" kern="100">
                        <a:effectLst/>
                        <a:latin typeface="等线" panose="02010600030101010101" pitchFamily="2" charset="-122"/>
                        <a:ea typeface="等线" panose="02010600030101010101" pitchFamily="2" charset="-122"/>
                      </a:endParaRPr>
                    </a:p>
                  </a:txBody>
                  <a:tcPr marL="110692" marR="110692" marT="0" marB="0"/>
                </a:tc>
                <a:tc>
                  <a:txBody>
                    <a:bodyPr/>
                    <a:lstStyle/>
                    <a:p>
                      <a:pPr algn="ctr"/>
                      <a:r>
                        <a:rPr lang="en-US" sz="1400" kern="100">
                          <a:effectLst/>
                        </a:rPr>
                        <a:t>bit</a:t>
                      </a:r>
                      <a:endParaRPr lang="zh-CN" sz="1700" kern="100">
                        <a:effectLst/>
                        <a:latin typeface="等线" panose="02010600030101010101" pitchFamily="2" charset="-122"/>
                        <a:ea typeface="等线" panose="02010600030101010101" pitchFamily="2" charset="-122"/>
                      </a:endParaRPr>
                    </a:p>
                  </a:txBody>
                  <a:tcPr marL="110692" marR="110692" marT="0" marB="0"/>
                </a:tc>
                <a:tc>
                  <a:txBody>
                    <a:bodyPr/>
                    <a:lstStyle/>
                    <a:p>
                      <a:pPr algn="ctr"/>
                      <a:r>
                        <a:rPr lang="zh-CN" sz="1400" kern="100">
                          <a:effectLst/>
                        </a:rPr>
                        <a:t>否</a:t>
                      </a:r>
                      <a:endParaRPr lang="zh-CN" sz="1700" kern="100">
                        <a:effectLst/>
                        <a:latin typeface="等线" panose="02010600030101010101" pitchFamily="2" charset="-122"/>
                        <a:ea typeface="等线" panose="02010600030101010101" pitchFamily="2" charset="-122"/>
                      </a:endParaRPr>
                    </a:p>
                  </a:txBody>
                  <a:tcPr marL="110692" marR="110692" marT="0" marB="0"/>
                </a:tc>
                <a:tc>
                  <a:txBody>
                    <a:bodyPr/>
                    <a:lstStyle/>
                    <a:p>
                      <a:pPr algn="ctr"/>
                      <a:r>
                        <a:rPr lang="zh-CN" sz="1400" kern="100">
                          <a:effectLst/>
                        </a:rPr>
                        <a:t>否</a:t>
                      </a:r>
                      <a:endParaRPr lang="zh-CN" sz="1700" kern="100">
                        <a:effectLst/>
                        <a:latin typeface="等线" panose="02010600030101010101" pitchFamily="2" charset="-122"/>
                        <a:ea typeface="等线" panose="02010600030101010101" pitchFamily="2" charset="-122"/>
                      </a:endParaRPr>
                    </a:p>
                  </a:txBody>
                  <a:tcPr marL="110692" marR="110692" marT="0" marB="0"/>
                </a:tc>
                <a:tc>
                  <a:txBody>
                    <a:bodyPr/>
                    <a:lstStyle/>
                    <a:p>
                      <a:pPr algn="ctr"/>
                      <a:r>
                        <a:rPr lang="en-US" sz="1400" kern="100">
                          <a:effectLst/>
                        </a:rPr>
                        <a:t> </a:t>
                      </a:r>
                      <a:endParaRPr lang="zh-CN" sz="1700" kern="100">
                        <a:effectLst/>
                        <a:latin typeface="等线" panose="02010600030101010101" pitchFamily="2" charset="-122"/>
                        <a:ea typeface="等线" panose="02010600030101010101" pitchFamily="2" charset="-122"/>
                      </a:endParaRPr>
                    </a:p>
                  </a:txBody>
                  <a:tcPr marL="110692" marR="110692" marT="0" marB="0"/>
                </a:tc>
                <a:extLst>
                  <a:ext uri="{0D108BD9-81ED-4DB2-BD59-A6C34878D82A}">
                    <a16:rowId xmlns:a16="http://schemas.microsoft.com/office/drawing/2014/main" val="836327223"/>
                  </a:ext>
                </a:extLst>
              </a:tr>
              <a:tr h="221385">
                <a:tc>
                  <a:txBody>
                    <a:bodyPr/>
                    <a:lstStyle/>
                    <a:p>
                      <a:pPr algn="ctr"/>
                      <a:r>
                        <a:rPr lang="zh-CN" sz="1400" kern="100">
                          <a:effectLst/>
                        </a:rPr>
                        <a:t>美味评价</a:t>
                      </a:r>
                      <a:endParaRPr lang="zh-CN" sz="1700" kern="100">
                        <a:effectLst/>
                        <a:latin typeface="等线" panose="02010600030101010101" pitchFamily="2" charset="-122"/>
                        <a:ea typeface="等线" panose="02010600030101010101" pitchFamily="2" charset="-122"/>
                      </a:endParaRPr>
                    </a:p>
                  </a:txBody>
                  <a:tcPr marL="110692" marR="110692" marT="0" marB="0"/>
                </a:tc>
                <a:tc>
                  <a:txBody>
                    <a:bodyPr/>
                    <a:lstStyle/>
                    <a:p>
                      <a:pPr algn="ctr"/>
                      <a:r>
                        <a:rPr lang="en-US" sz="1400" kern="100">
                          <a:effectLst/>
                        </a:rPr>
                        <a:t>tastescore</a:t>
                      </a:r>
                      <a:endParaRPr lang="zh-CN" sz="1700" kern="100">
                        <a:effectLst/>
                        <a:latin typeface="等线" panose="02010600030101010101" pitchFamily="2" charset="-122"/>
                        <a:ea typeface="等线" panose="02010600030101010101" pitchFamily="2" charset="-122"/>
                      </a:endParaRPr>
                    </a:p>
                  </a:txBody>
                  <a:tcPr marL="110692" marR="110692" marT="0" marB="0"/>
                </a:tc>
                <a:tc>
                  <a:txBody>
                    <a:bodyPr/>
                    <a:lstStyle/>
                    <a:p>
                      <a:pPr algn="ctr"/>
                      <a:r>
                        <a:rPr lang="en-US" sz="1400" kern="100">
                          <a:effectLst/>
                        </a:rPr>
                        <a:t>bit</a:t>
                      </a:r>
                      <a:endParaRPr lang="zh-CN" sz="1700" kern="100">
                        <a:effectLst/>
                        <a:latin typeface="等线" panose="02010600030101010101" pitchFamily="2" charset="-122"/>
                        <a:ea typeface="等线" panose="02010600030101010101" pitchFamily="2" charset="-122"/>
                      </a:endParaRPr>
                    </a:p>
                  </a:txBody>
                  <a:tcPr marL="110692" marR="110692" marT="0" marB="0"/>
                </a:tc>
                <a:tc>
                  <a:txBody>
                    <a:bodyPr/>
                    <a:lstStyle/>
                    <a:p>
                      <a:pPr algn="ctr"/>
                      <a:r>
                        <a:rPr lang="zh-CN" sz="1400" kern="100">
                          <a:effectLst/>
                        </a:rPr>
                        <a:t>否</a:t>
                      </a:r>
                      <a:endParaRPr lang="zh-CN" sz="1700" kern="100">
                        <a:effectLst/>
                        <a:latin typeface="等线" panose="02010600030101010101" pitchFamily="2" charset="-122"/>
                        <a:ea typeface="等线" panose="02010600030101010101" pitchFamily="2" charset="-122"/>
                      </a:endParaRPr>
                    </a:p>
                  </a:txBody>
                  <a:tcPr marL="110692" marR="110692" marT="0" marB="0"/>
                </a:tc>
                <a:tc>
                  <a:txBody>
                    <a:bodyPr/>
                    <a:lstStyle/>
                    <a:p>
                      <a:pPr algn="ctr"/>
                      <a:r>
                        <a:rPr lang="zh-CN" sz="1400" kern="100">
                          <a:effectLst/>
                        </a:rPr>
                        <a:t>否</a:t>
                      </a:r>
                      <a:endParaRPr lang="zh-CN" sz="1700" kern="100">
                        <a:effectLst/>
                        <a:latin typeface="等线" panose="02010600030101010101" pitchFamily="2" charset="-122"/>
                        <a:ea typeface="等线" panose="02010600030101010101" pitchFamily="2" charset="-122"/>
                      </a:endParaRPr>
                    </a:p>
                  </a:txBody>
                  <a:tcPr marL="110692" marR="110692" marT="0" marB="0"/>
                </a:tc>
                <a:tc>
                  <a:txBody>
                    <a:bodyPr/>
                    <a:lstStyle/>
                    <a:p>
                      <a:pPr algn="ctr"/>
                      <a:r>
                        <a:rPr lang="en-US" sz="1400" kern="100">
                          <a:effectLst/>
                        </a:rPr>
                        <a:t> </a:t>
                      </a:r>
                      <a:endParaRPr lang="zh-CN" sz="1700" kern="100">
                        <a:effectLst/>
                        <a:latin typeface="等线" panose="02010600030101010101" pitchFamily="2" charset="-122"/>
                        <a:ea typeface="等线" panose="02010600030101010101" pitchFamily="2" charset="-122"/>
                      </a:endParaRPr>
                    </a:p>
                  </a:txBody>
                  <a:tcPr marL="110692" marR="110692" marT="0" marB="0"/>
                </a:tc>
                <a:extLst>
                  <a:ext uri="{0D108BD9-81ED-4DB2-BD59-A6C34878D82A}">
                    <a16:rowId xmlns:a16="http://schemas.microsoft.com/office/drawing/2014/main" val="3269893527"/>
                  </a:ext>
                </a:extLst>
              </a:tr>
              <a:tr h="221385">
                <a:tc>
                  <a:txBody>
                    <a:bodyPr/>
                    <a:lstStyle/>
                    <a:p>
                      <a:pPr algn="ctr"/>
                      <a:r>
                        <a:rPr lang="zh-CN" sz="1400" kern="100">
                          <a:effectLst/>
                        </a:rPr>
                        <a:t>价格评价</a:t>
                      </a:r>
                      <a:endParaRPr lang="zh-CN" sz="1700" kern="100">
                        <a:effectLst/>
                        <a:latin typeface="等线" panose="02010600030101010101" pitchFamily="2" charset="-122"/>
                        <a:ea typeface="等线" panose="02010600030101010101" pitchFamily="2" charset="-122"/>
                      </a:endParaRPr>
                    </a:p>
                  </a:txBody>
                  <a:tcPr marL="110692" marR="110692" marT="0" marB="0"/>
                </a:tc>
                <a:tc>
                  <a:txBody>
                    <a:bodyPr/>
                    <a:lstStyle/>
                    <a:p>
                      <a:pPr algn="ctr"/>
                      <a:r>
                        <a:rPr lang="en-US" sz="1400" kern="100">
                          <a:effectLst/>
                        </a:rPr>
                        <a:t>pricescore</a:t>
                      </a:r>
                      <a:endParaRPr lang="zh-CN" sz="1700" kern="100">
                        <a:effectLst/>
                        <a:latin typeface="等线" panose="02010600030101010101" pitchFamily="2" charset="-122"/>
                        <a:ea typeface="等线" panose="02010600030101010101" pitchFamily="2" charset="-122"/>
                      </a:endParaRPr>
                    </a:p>
                  </a:txBody>
                  <a:tcPr marL="110692" marR="110692" marT="0" marB="0"/>
                </a:tc>
                <a:tc>
                  <a:txBody>
                    <a:bodyPr/>
                    <a:lstStyle/>
                    <a:p>
                      <a:pPr algn="ctr"/>
                      <a:r>
                        <a:rPr lang="en-US" sz="1400" kern="100">
                          <a:effectLst/>
                        </a:rPr>
                        <a:t>bit</a:t>
                      </a:r>
                      <a:endParaRPr lang="zh-CN" sz="1700" kern="100">
                        <a:effectLst/>
                        <a:latin typeface="等线" panose="02010600030101010101" pitchFamily="2" charset="-122"/>
                        <a:ea typeface="等线" panose="02010600030101010101" pitchFamily="2" charset="-122"/>
                      </a:endParaRPr>
                    </a:p>
                  </a:txBody>
                  <a:tcPr marL="110692" marR="110692" marT="0" marB="0"/>
                </a:tc>
                <a:tc>
                  <a:txBody>
                    <a:bodyPr/>
                    <a:lstStyle/>
                    <a:p>
                      <a:pPr algn="ctr"/>
                      <a:r>
                        <a:rPr lang="zh-CN" sz="1400" kern="100">
                          <a:effectLst/>
                        </a:rPr>
                        <a:t>否</a:t>
                      </a:r>
                      <a:endParaRPr lang="zh-CN" sz="1700" kern="100">
                        <a:effectLst/>
                        <a:latin typeface="等线" panose="02010600030101010101" pitchFamily="2" charset="-122"/>
                        <a:ea typeface="等线" panose="02010600030101010101" pitchFamily="2" charset="-122"/>
                      </a:endParaRPr>
                    </a:p>
                  </a:txBody>
                  <a:tcPr marL="110692" marR="110692" marT="0" marB="0"/>
                </a:tc>
                <a:tc>
                  <a:txBody>
                    <a:bodyPr/>
                    <a:lstStyle/>
                    <a:p>
                      <a:pPr algn="ctr"/>
                      <a:r>
                        <a:rPr lang="zh-CN" sz="1400" kern="100">
                          <a:effectLst/>
                        </a:rPr>
                        <a:t>否</a:t>
                      </a:r>
                      <a:endParaRPr lang="zh-CN" sz="1700" kern="100">
                        <a:effectLst/>
                        <a:latin typeface="等线" panose="02010600030101010101" pitchFamily="2" charset="-122"/>
                        <a:ea typeface="等线" panose="02010600030101010101" pitchFamily="2" charset="-122"/>
                      </a:endParaRPr>
                    </a:p>
                  </a:txBody>
                  <a:tcPr marL="110692" marR="110692" marT="0" marB="0"/>
                </a:tc>
                <a:tc>
                  <a:txBody>
                    <a:bodyPr/>
                    <a:lstStyle/>
                    <a:p>
                      <a:pPr algn="ctr"/>
                      <a:r>
                        <a:rPr lang="en-US" sz="1400" kern="100">
                          <a:effectLst/>
                        </a:rPr>
                        <a:t> </a:t>
                      </a:r>
                      <a:endParaRPr lang="zh-CN" sz="1700" kern="100">
                        <a:effectLst/>
                        <a:latin typeface="等线" panose="02010600030101010101" pitchFamily="2" charset="-122"/>
                        <a:ea typeface="等线" panose="02010600030101010101" pitchFamily="2" charset="-122"/>
                      </a:endParaRPr>
                    </a:p>
                  </a:txBody>
                  <a:tcPr marL="110692" marR="110692" marT="0" marB="0"/>
                </a:tc>
                <a:extLst>
                  <a:ext uri="{0D108BD9-81ED-4DB2-BD59-A6C34878D82A}">
                    <a16:rowId xmlns:a16="http://schemas.microsoft.com/office/drawing/2014/main" val="1442680857"/>
                  </a:ext>
                </a:extLst>
              </a:tr>
              <a:tr h="221385">
                <a:tc>
                  <a:txBody>
                    <a:bodyPr/>
                    <a:lstStyle/>
                    <a:p>
                      <a:pPr algn="ctr"/>
                      <a:r>
                        <a:rPr lang="zh-CN" sz="1400" kern="100">
                          <a:effectLst/>
                        </a:rPr>
                        <a:t>等待时间</a:t>
                      </a:r>
                      <a:endParaRPr lang="zh-CN" sz="1700" kern="100">
                        <a:effectLst/>
                        <a:latin typeface="等线" panose="02010600030101010101" pitchFamily="2" charset="-122"/>
                        <a:ea typeface="等线" panose="02010600030101010101" pitchFamily="2" charset="-122"/>
                      </a:endParaRPr>
                    </a:p>
                  </a:txBody>
                  <a:tcPr marL="110692" marR="110692" marT="0" marB="0"/>
                </a:tc>
                <a:tc>
                  <a:txBody>
                    <a:bodyPr/>
                    <a:lstStyle/>
                    <a:p>
                      <a:pPr algn="ctr"/>
                      <a:r>
                        <a:rPr lang="en-US" sz="1400" kern="100">
                          <a:effectLst/>
                        </a:rPr>
                        <a:t>waitingtime</a:t>
                      </a:r>
                      <a:endParaRPr lang="zh-CN" sz="1700" kern="100">
                        <a:effectLst/>
                        <a:latin typeface="等线" panose="02010600030101010101" pitchFamily="2" charset="-122"/>
                        <a:ea typeface="等线" panose="02010600030101010101" pitchFamily="2" charset="-122"/>
                      </a:endParaRPr>
                    </a:p>
                  </a:txBody>
                  <a:tcPr marL="110692" marR="110692" marT="0" marB="0"/>
                </a:tc>
                <a:tc>
                  <a:txBody>
                    <a:bodyPr/>
                    <a:lstStyle/>
                    <a:p>
                      <a:pPr algn="ctr"/>
                      <a:r>
                        <a:rPr lang="en-US" sz="1400" kern="100">
                          <a:effectLst/>
                        </a:rPr>
                        <a:t>int</a:t>
                      </a:r>
                      <a:endParaRPr lang="zh-CN" sz="1700" kern="100">
                        <a:effectLst/>
                        <a:latin typeface="等线" panose="02010600030101010101" pitchFamily="2" charset="-122"/>
                        <a:ea typeface="等线" panose="02010600030101010101" pitchFamily="2" charset="-122"/>
                      </a:endParaRPr>
                    </a:p>
                  </a:txBody>
                  <a:tcPr marL="110692" marR="110692" marT="0" marB="0"/>
                </a:tc>
                <a:tc>
                  <a:txBody>
                    <a:bodyPr/>
                    <a:lstStyle/>
                    <a:p>
                      <a:pPr algn="ctr"/>
                      <a:r>
                        <a:rPr lang="zh-CN" sz="1400" kern="100">
                          <a:effectLst/>
                        </a:rPr>
                        <a:t>否</a:t>
                      </a:r>
                      <a:endParaRPr lang="zh-CN" sz="1700" kern="100">
                        <a:effectLst/>
                        <a:latin typeface="等线" panose="02010600030101010101" pitchFamily="2" charset="-122"/>
                        <a:ea typeface="等线" panose="02010600030101010101" pitchFamily="2" charset="-122"/>
                      </a:endParaRPr>
                    </a:p>
                  </a:txBody>
                  <a:tcPr marL="110692" marR="110692" marT="0" marB="0"/>
                </a:tc>
                <a:tc>
                  <a:txBody>
                    <a:bodyPr/>
                    <a:lstStyle/>
                    <a:p>
                      <a:pPr algn="ctr"/>
                      <a:r>
                        <a:rPr lang="zh-CN" sz="1400" kern="100">
                          <a:effectLst/>
                        </a:rPr>
                        <a:t>否</a:t>
                      </a:r>
                      <a:endParaRPr lang="zh-CN" sz="1700" kern="100">
                        <a:effectLst/>
                        <a:latin typeface="等线" panose="02010600030101010101" pitchFamily="2" charset="-122"/>
                        <a:ea typeface="等线" panose="02010600030101010101" pitchFamily="2" charset="-122"/>
                      </a:endParaRPr>
                    </a:p>
                  </a:txBody>
                  <a:tcPr marL="110692" marR="110692" marT="0" marB="0"/>
                </a:tc>
                <a:tc>
                  <a:txBody>
                    <a:bodyPr/>
                    <a:lstStyle/>
                    <a:p>
                      <a:pPr algn="ctr"/>
                      <a:r>
                        <a:rPr lang="en-US" sz="1400" kern="100">
                          <a:effectLst/>
                        </a:rPr>
                        <a:t> </a:t>
                      </a:r>
                      <a:endParaRPr lang="zh-CN" sz="1700" kern="100">
                        <a:effectLst/>
                        <a:latin typeface="等线" panose="02010600030101010101" pitchFamily="2" charset="-122"/>
                        <a:ea typeface="等线" panose="02010600030101010101" pitchFamily="2" charset="-122"/>
                      </a:endParaRPr>
                    </a:p>
                  </a:txBody>
                  <a:tcPr marL="110692" marR="110692" marT="0" marB="0"/>
                </a:tc>
                <a:extLst>
                  <a:ext uri="{0D108BD9-81ED-4DB2-BD59-A6C34878D82A}">
                    <a16:rowId xmlns:a16="http://schemas.microsoft.com/office/drawing/2014/main" val="946782668"/>
                  </a:ext>
                </a:extLst>
              </a:tr>
              <a:tr h="221385">
                <a:tc>
                  <a:txBody>
                    <a:bodyPr/>
                    <a:lstStyle/>
                    <a:p>
                      <a:pPr algn="ctr"/>
                      <a:r>
                        <a:rPr lang="zh-CN" sz="1400" kern="100">
                          <a:effectLst/>
                        </a:rPr>
                        <a:t>可见状态</a:t>
                      </a:r>
                      <a:endParaRPr lang="zh-CN" sz="1700" kern="100">
                        <a:effectLst/>
                        <a:latin typeface="等线" panose="02010600030101010101" pitchFamily="2" charset="-122"/>
                        <a:ea typeface="等线" panose="02010600030101010101" pitchFamily="2" charset="-122"/>
                      </a:endParaRPr>
                    </a:p>
                  </a:txBody>
                  <a:tcPr marL="110692" marR="110692" marT="0" marB="0"/>
                </a:tc>
                <a:tc>
                  <a:txBody>
                    <a:bodyPr/>
                    <a:lstStyle/>
                    <a:p>
                      <a:pPr algn="ctr"/>
                      <a:r>
                        <a:rPr lang="en-US" sz="1400" kern="100">
                          <a:effectLst/>
                        </a:rPr>
                        <a:t>State</a:t>
                      </a:r>
                      <a:endParaRPr lang="zh-CN" sz="1700" kern="100">
                        <a:effectLst/>
                        <a:latin typeface="等线" panose="02010600030101010101" pitchFamily="2" charset="-122"/>
                        <a:ea typeface="等线" panose="02010600030101010101" pitchFamily="2" charset="-122"/>
                      </a:endParaRPr>
                    </a:p>
                  </a:txBody>
                  <a:tcPr marL="110692" marR="110692" marT="0" marB="0"/>
                </a:tc>
                <a:tc>
                  <a:txBody>
                    <a:bodyPr/>
                    <a:lstStyle/>
                    <a:p>
                      <a:pPr algn="ctr"/>
                      <a:r>
                        <a:rPr lang="en-US" sz="1400" kern="100">
                          <a:effectLst/>
                        </a:rPr>
                        <a:t>bit</a:t>
                      </a:r>
                      <a:endParaRPr lang="zh-CN" sz="1700" kern="100">
                        <a:effectLst/>
                        <a:latin typeface="等线" panose="02010600030101010101" pitchFamily="2" charset="-122"/>
                        <a:ea typeface="等线" panose="02010600030101010101" pitchFamily="2" charset="-122"/>
                      </a:endParaRPr>
                    </a:p>
                  </a:txBody>
                  <a:tcPr marL="110692" marR="110692" marT="0" marB="0"/>
                </a:tc>
                <a:tc>
                  <a:txBody>
                    <a:bodyPr/>
                    <a:lstStyle/>
                    <a:p>
                      <a:pPr algn="ctr"/>
                      <a:r>
                        <a:rPr lang="zh-CN" sz="1400" kern="100">
                          <a:effectLst/>
                        </a:rPr>
                        <a:t>否</a:t>
                      </a:r>
                      <a:endParaRPr lang="zh-CN" sz="1700" kern="100">
                        <a:effectLst/>
                        <a:latin typeface="等线" panose="02010600030101010101" pitchFamily="2" charset="-122"/>
                        <a:ea typeface="等线" panose="02010600030101010101" pitchFamily="2" charset="-122"/>
                      </a:endParaRPr>
                    </a:p>
                  </a:txBody>
                  <a:tcPr marL="110692" marR="110692" marT="0" marB="0"/>
                </a:tc>
                <a:tc>
                  <a:txBody>
                    <a:bodyPr/>
                    <a:lstStyle/>
                    <a:p>
                      <a:pPr algn="ctr"/>
                      <a:r>
                        <a:rPr lang="zh-CN" sz="1400" kern="100">
                          <a:effectLst/>
                        </a:rPr>
                        <a:t>否</a:t>
                      </a:r>
                      <a:endParaRPr lang="zh-CN" sz="1700" kern="100">
                        <a:effectLst/>
                        <a:latin typeface="等线" panose="02010600030101010101" pitchFamily="2" charset="-122"/>
                        <a:ea typeface="等线" panose="02010600030101010101" pitchFamily="2" charset="-122"/>
                      </a:endParaRPr>
                    </a:p>
                  </a:txBody>
                  <a:tcPr marL="110692" marR="110692" marT="0" marB="0"/>
                </a:tc>
                <a:tc>
                  <a:txBody>
                    <a:bodyPr/>
                    <a:lstStyle/>
                    <a:p>
                      <a:pPr algn="ctr"/>
                      <a:r>
                        <a:rPr lang="en-US" sz="1400" kern="100" dirty="0">
                          <a:effectLst/>
                        </a:rPr>
                        <a:t>1</a:t>
                      </a:r>
                      <a:r>
                        <a:rPr lang="zh-CN" sz="1400" kern="100" dirty="0">
                          <a:effectLst/>
                        </a:rPr>
                        <a:t>：可见，</a:t>
                      </a:r>
                      <a:r>
                        <a:rPr lang="en-US" sz="1400" kern="100" dirty="0">
                          <a:effectLst/>
                        </a:rPr>
                        <a:t>0</a:t>
                      </a:r>
                      <a:r>
                        <a:rPr lang="zh-CN" sz="1400" kern="100" dirty="0">
                          <a:effectLst/>
                        </a:rPr>
                        <a:t>：不可见</a:t>
                      </a:r>
                      <a:endParaRPr lang="zh-CN" sz="1700" kern="100" dirty="0">
                        <a:effectLst/>
                        <a:latin typeface="等线" panose="02010600030101010101" pitchFamily="2" charset="-122"/>
                        <a:ea typeface="等线" panose="02010600030101010101" pitchFamily="2" charset="-122"/>
                      </a:endParaRPr>
                    </a:p>
                  </a:txBody>
                  <a:tcPr marL="110692" marR="110692" marT="0" marB="0"/>
                </a:tc>
                <a:extLst>
                  <a:ext uri="{0D108BD9-81ED-4DB2-BD59-A6C34878D82A}">
                    <a16:rowId xmlns:a16="http://schemas.microsoft.com/office/drawing/2014/main" val="3615904148"/>
                  </a:ext>
                </a:extLst>
              </a:tr>
            </a:tbl>
          </a:graphicData>
        </a:graphic>
      </p:graphicFrame>
      <p:graphicFrame>
        <p:nvGraphicFramePr>
          <p:cNvPr id="10" name="表格 9">
            <a:extLst>
              <a:ext uri="{FF2B5EF4-FFF2-40B4-BE49-F238E27FC236}">
                <a16:creationId xmlns:a16="http://schemas.microsoft.com/office/drawing/2014/main" id="{BBCD8AD8-D28A-4C02-8B49-66A1843A16F2}"/>
              </a:ext>
            </a:extLst>
          </p:cNvPr>
          <p:cNvGraphicFramePr>
            <a:graphicFrameLocks noGrp="1"/>
          </p:cNvGraphicFramePr>
          <p:nvPr>
            <p:extLst>
              <p:ext uri="{D42A27DB-BD31-4B8C-83A1-F6EECF244321}">
                <p14:modId xmlns:p14="http://schemas.microsoft.com/office/powerpoint/2010/main" val="3073284282"/>
              </p:ext>
            </p:extLst>
          </p:nvPr>
        </p:nvGraphicFramePr>
        <p:xfrm>
          <a:off x="3132104" y="5394960"/>
          <a:ext cx="6262574" cy="1463040"/>
        </p:xfrm>
        <a:graphic>
          <a:graphicData uri="http://schemas.openxmlformats.org/drawingml/2006/table">
            <a:tbl>
              <a:tblPr firstRow="1" firstCol="1" bandRow="1">
                <a:tableStyleId>{5C22544A-7EE6-4342-B048-85BDC9FD1C3A}</a:tableStyleId>
              </a:tblPr>
              <a:tblGrid>
                <a:gridCol w="924121">
                  <a:extLst>
                    <a:ext uri="{9D8B030D-6E8A-4147-A177-3AD203B41FA5}">
                      <a16:colId xmlns:a16="http://schemas.microsoft.com/office/drawing/2014/main" val="1962650587"/>
                    </a:ext>
                  </a:extLst>
                </a:gridCol>
                <a:gridCol w="1109927">
                  <a:extLst>
                    <a:ext uri="{9D8B030D-6E8A-4147-A177-3AD203B41FA5}">
                      <a16:colId xmlns:a16="http://schemas.microsoft.com/office/drawing/2014/main" val="3550183983"/>
                    </a:ext>
                  </a:extLst>
                </a:gridCol>
                <a:gridCol w="1276907">
                  <a:extLst>
                    <a:ext uri="{9D8B030D-6E8A-4147-A177-3AD203B41FA5}">
                      <a16:colId xmlns:a16="http://schemas.microsoft.com/office/drawing/2014/main" val="2486694482"/>
                    </a:ext>
                  </a:extLst>
                </a:gridCol>
                <a:gridCol w="580338">
                  <a:extLst>
                    <a:ext uri="{9D8B030D-6E8A-4147-A177-3AD203B41FA5}">
                      <a16:colId xmlns:a16="http://schemas.microsoft.com/office/drawing/2014/main" val="27813123"/>
                    </a:ext>
                  </a:extLst>
                </a:gridCol>
                <a:gridCol w="746499">
                  <a:extLst>
                    <a:ext uri="{9D8B030D-6E8A-4147-A177-3AD203B41FA5}">
                      <a16:colId xmlns:a16="http://schemas.microsoft.com/office/drawing/2014/main" val="3230751594"/>
                    </a:ext>
                  </a:extLst>
                </a:gridCol>
                <a:gridCol w="1624782">
                  <a:extLst>
                    <a:ext uri="{9D8B030D-6E8A-4147-A177-3AD203B41FA5}">
                      <a16:colId xmlns:a16="http://schemas.microsoft.com/office/drawing/2014/main" val="2197346726"/>
                    </a:ext>
                  </a:extLst>
                </a:gridCol>
              </a:tblGrid>
              <a:tr h="249537">
                <a:tc>
                  <a:txBody>
                    <a:bodyPr/>
                    <a:lstStyle/>
                    <a:p>
                      <a:pPr algn="ctr"/>
                      <a:r>
                        <a:rPr lang="zh-CN" sz="1200" kern="100">
                          <a:effectLst/>
                        </a:rPr>
                        <a:t>项目</a:t>
                      </a:r>
                      <a:endParaRPr lang="zh-CN" sz="1400" kern="100">
                        <a:effectLst/>
                        <a:latin typeface="等线" panose="02010600030101010101" pitchFamily="2" charset="-122"/>
                        <a:ea typeface="等线" panose="02010600030101010101" pitchFamily="2" charset="-122"/>
                      </a:endParaRPr>
                    </a:p>
                  </a:txBody>
                  <a:tcPr marL="88401" marR="88401" marT="0" marB="0"/>
                </a:tc>
                <a:tc>
                  <a:txBody>
                    <a:bodyPr/>
                    <a:lstStyle/>
                    <a:p>
                      <a:pPr algn="ctr"/>
                      <a:r>
                        <a:rPr lang="zh-CN" sz="1200" kern="100">
                          <a:effectLst/>
                        </a:rPr>
                        <a:t>字段名</a:t>
                      </a:r>
                      <a:endParaRPr lang="zh-CN" sz="1400" kern="100">
                        <a:effectLst/>
                        <a:latin typeface="等线" panose="02010600030101010101" pitchFamily="2" charset="-122"/>
                        <a:ea typeface="等线" panose="02010600030101010101" pitchFamily="2" charset="-122"/>
                      </a:endParaRPr>
                    </a:p>
                  </a:txBody>
                  <a:tcPr marL="88401" marR="88401" marT="0" marB="0"/>
                </a:tc>
                <a:tc>
                  <a:txBody>
                    <a:bodyPr/>
                    <a:lstStyle/>
                    <a:p>
                      <a:pPr algn="ctr"/>
                      <a:r>
                        <a:rPr lang="zh-CN" sz="1200" kern="100">
                          <a:effectLst/>
                        </a:rPr>
                        <a:t>类型宽度</a:t>
                      </a:r>
                      <a:endParaRPr lang="zh-CN" sz="1400" kern="100">
                        <a:effectLst/>
                        <a:latin typeface="等线" panose="02010600030101010101" pitchFamily="2" charset="-122"/>
                        <a:ea typeface="等线" panose="02010600030101010101" pitchFamily="2" charset="-122"/>
                      </a:endParaRPr>
                    </a:p>
                  </a:txBody>
                  <a:tcPr marL="88401" marR="88401" marT="0" marB="0"/>
                </a:tc>
                <a:tc>
                  <a:txBody>
                    <a:bodyPr/>
                    <a:lstStyle/>
                    <a:p>
                      <a:pPr algn="ctr"/>
                      <a:r>
                        <a:rPr lang="zh-CN" sz="1200" kern="100">
                          <a:effectLst/>
                        </a:rPr>
                        <a:t>主键</a:t>
                      </a:r>
                      <a:endParaRPr lang="zh-CN" sz="1400" kern="100">
                        <a:effectLst/>
                        <a:latin typeface="等线" panose="02010600030101010101" pitchFamily="2" charset="-122"/>
                        <a:ea typeface="等线" panose="02010600030101010101" pitchFamily="2" charset="-122"/>
                      </a:endParaRPr>
                    </a:p>
                  </a:txBody>
                  <a:tcPr marL="88401" marR="88401" marT="0" marB="0"/>
                </a:tc>
                <a:tc>
                  <a:txBody>
                    <a:bodyPr/>
                    <a:lstStyle/>
                    <a:p>
                      <a:pPr algn="ctr"/>
                      <a:r>
                        <a:rPr lang="zh-CN" sz="1200" kern="100">
                          <a:effectLst/>
                        </a:rPr>
                        <a:t>允许空值</a:t>
                      </a:r>
                      <a:endParaRPr lang="zh-CN" sz="1400" kern="100">
                        <a:effectLst/>
                        <a:latin typeface="等线" panose="02010600030101010101" pitchFamily="2" charset="-122"/>
                        <a:ea typeface="等线" panose="02010600030101010101" pitchFamily="2" charset="-122"/>
                      </a:endParaRPr>
                    </a:p>
                  </a:txBody>
                  <a:tcPr marL="88401" marR="88401" marT="0" marB="0"/>
                </a:tc>
                <a:tc>
                  <a:txBody>
                    <a:bodyPr/>
                    <a:lstStyle/>
                    <a:p>
                      <a:pPr algn="ctr"/>
                      <a:r>
                        <a:rPr lang="zh-CN" sz="1200" kern="100">
                          <a:effectLst/>
                        </a:rPr>
                        <a:t>备注</a:t>
                      </a:r>
                      <a:endParaRPr lang="zh-CN" sz="1400" kern="100">
                        <a:effectLst/>
                        <a:latin typeface="等线" panose="02010600030101010101" pitchFamily="2" charset="-122"/>
                        <a:ea typeface="等线" panose="02010600030101010101" pitchFamily="2" charset="-122"/>
                      </a:endParaRPr>
                    </a:p>
                  </a:txBody>
                  <a:tcPr marL="88401" marR="88401" marT="0" marB="0"/>
                </a:tc>
                <a:extLst>
                  <a:ext uri="{0D108BD9-81ED-4DB2-BD59-A6C34878D82A}">
                    <a16:rowId xmlns:a16="http://schemas.microsoft.com/office/drawing/2014/main" val="2292946351"/>
                  </a:ext>
                </a:extLst>
              </a:tr>
              <a:tr h="176803">
                <a:tc>
                  <a:txBody>
                    <a:bodyPr/>
                    <a:lstStyle/>
                    <a:p>
                      <a:pPr algn="ctr"/>
                      <a:r>
                        <a:rPr lang="zh-CN" sz="1200" kern="100">
                          <a:effectLst/>
                        </a:rPr>
                        <a:t>编号</a:t>
                      </a:r>
                      <a:endParaRPr lang="zh-CN" sz="1400" kern="100">
                        <a:effectLst/>
                        <a:latin typeface="等线" panose="02010600030101010101" pitchFamily="2" charset="-122"/>
                        <a:ea typeface="等线" panose="02010600030101010101" pitchFamily="2" charset="-122"/>
                      </a:endParaRPr>
                    </a:p>
                  </a:txBody>
                  <a:tcPr marL="88401" marR="88401" marT="0" marB="0"/>
                </a:tc>
                <a:tc>
                  <a:txBody>
                    <a:bodyPr/>
                    <a:lstStyle/>
                    <a:p>
                      <a:pPr algn="ctr"/>
                      <a:r>
                        <a:rPr lang="en-US" sz="1200" kern="100">
                          <a:effectLst/>
                        </a:rPr>
                        <a:t>id</a:t>
                      </a:r>
                      <a:endParaRPr lang="zh-CN" sz="1400" kern="100">
                        <a:effectLst/>
                        <a:latin typeface="等线" panose="02010600030101010101" pitchFamily="2" charset="-122"/>
                        <a:ea typeface="等线" panose="02010600030101010101" pitchFamily="2" charset="-122"/>
                      </a:endParaRPr>
                    </a:p>
                  </a:txBody>
                  <a:tcPr marL="88401" marR="88401" marT="0" marB="0"/>
                </a:tc>
                <a:tc>
                  <a:txBody>
                    <a:bodyPr/>
                    <a:lstStyle/>
                    <a:p>
                      <a:pPr algn="ctr"/>
                      <a:r>
                        <a:rPr lang="en-US" sz="1200" kern="100" dirty="0">
                          <a:effectLst/>
                        </a:rPr>
                        <a:t>int</a:t>
                      </a:r>
                      <a:endParaRPr lang="zh-CN" sz="1400" kern="100" dirty="0">
                        <a:effectLst/>
                        <a:latin typeface="等线" panose="02010600030101010101" pitchFamily="2" charset="-122"/>
                        <a:ea typeface="等线" panose="02010600030101010101" pitchFamily="2" charset="-122"/>
                      </a:endParaRPr>
                    </a:p>
                  </a:txBody>
                  <a:tcPr marL="88401" marR="88401" marT="0" marB="0"/>
                </a:tc>
                <a:tc>
                  <a:txBody>
                    <a:bodyPr/>
                    <a:lstStyle/>
                    <a:p>
                      <a:pPr algn="ctr"/>
                      <a:r>
                        <a:rPr lang="zh-CN" sz="1200" kern="100" dirty="0">
                          <a:effectLst/>
                        </a:rPr>
                        <a:t>是</a:t>
                      </a:r>
                      <a:endParaRPr lang="zh-CN" sz="1400" kern="100" dirty="0">
                        <a:effectLst/>
                        <a:latin typeface="等线" panose="02010600030101010101" pitchFamily="2" charset="-122"/>
                        <a:ea typeface="等线" panose="02010600030101010101" pitchFamily="2" charset="-122"/>
                      </a:endParaRPr>
                    </a:p>
                  </a:txBody>
                  <a:tcPr marL="88401" marR="88401" marT="0" marB="0"/>
                </a:tc>
                <a:tc>
                  <a:txBody>
                    <a:bodyPr/>
                    <a:lstStyle/>
                    <a:p>
                      <a:pPr algn="ctr"/>
                      <a:r>
                        <a:rPr lang="zh-CN" sz="1200" kern="100">
                          <a:effectLst/>
                        </a:rPr>
                        <a:t>否</a:t>
                      </a:r>
                      <a:endParaRPr lang="zh-CN" sz="1400" kern="100">
                        <a:effectLst/>
                        <a:latin typeface="等线" panose="02010600030101010101" pitchFamily="2" charset="-122"/>
                        <a:ea typeface="等线" panose="02010600030101010101" pitchFamily="2" charset="-122"/>
                      </a:endParaRPr>
                    </a:p>
                  </a:txBody>
                  <a:tcPr marL="88401" marR="88401" marT="0" marB="0"/>
                </a:tc>
                <a:tc>
                  <a:txBody>
                    <a:bodyPr/>
                    <a:lstStyle/>
                    <a:p>
                      <a:pPr algn="ctr"/>
                      <a:r>
                        <a:rPr lang="zh-CN" sz="1200" kern="100">
                          <a:effectLst/>
                        </a:rPr>
                        <a:t>自增</a:t>
                      </a:r>
                      <a:r>
                        <a:rPr lang="en-US" sz="1200" kern="100">
                          <a:effectLst/>
                        </a:rPr>
                        <a:t>ID</a:t>
                      </a:r>
                      <a:endParaRPr lang="zh-CN" sz="1400" kern="100">
                        <a:effectLst/>
                        <a:latin typeface="等线" panose="02010600030101010101" pitchFamily="2" charset="-122"/>
                        <a:ea typeface="等线" panose="02010600030101010101" pitchFamily="2" charset="-122"/>
                      </a:endParaRPr>
                    </a:p>
                  </a:txBody>
                  <a:tcPr marL="88401" marR="88401" marT="0" marB="0"/>
                </a:tc>
                <a:extLst>
                  <a:ext uri="{0D108BD9-81ED-4DB2-BD59-A6C34878D82A}">
                    <a16:rowId xmlns:a16="http://schemas.microsoft.com/office/drawing/2014/main" val="1330329761"/>
                  </a:ext>
                </a:extLst>
              </a:tr>
              <a:tr h="176803">
                <a:tc>
                  <a:txBody>
                    <a:bodyPr/>
                    <a:lstStyle/>
                    <a:p>
                      <a:pPr algn="ctr"/>
                      <a:r>
                        <a:rPr lang="zh-CN" sz="1200" kern="100">
                          <a:effectLst/>
                        </a:rPr>
                        <a:t>商家编号</a:t>
                      </a:r>
                      <a:endParaRPr lang="zh-CN" sz="1400" kern="100">
                        <a:effectLst/>
                        <a:latin typeface="等线" panose="02010600030101010101" pitchFamily="2" charset="-122"/>
                        <a:ea typeface="等线" panose="02010600030101010101" pitchFamily="2" charset="-122"/>
                      </a:endParaRPr>
                    </a:p>
                  </a:txBody>
                  <a:tcPr marL="88401" marR="88401" marT="0" marB="0"/>
                </a:tc>
                <a:tc>
                  <a:txBody>
                    <a:bodyPr/>
                    <a:lstStyle/>
                    <a:p>
                      <a:pPr algn="ctr"/>
                      <a:r>
                        <a:rPr lang="en-US" sz="1200" kern="100">
                          <a:effectLst/>
                        </a:rPr>
                        <a:t>merchantid</a:t>
                      </a:r>
                      <a:endParaRPr lang="zh-CN" sz="1400" kern="100">
                        <a:effectLst/>
                        <a:latin typeface="等线" panose="02010600030101010101" pitchFamily="2" charset="-122"/>
                        <a:ea typeface="等线" panose="02010600030101010101" pitchFamily="2" charset="-122"/>
                      </a:endParaRPr>
                    </a:p>
                  </a:txBody>
                  <a:tcPr marL="88401" marR="88401" marT="0" marB="0"/>
                </a:tc>
                <a:tc>
                  <a:txBody>
                    <a:bodyPr/>
                    <a:lstStyle/>
                    <a:p>
                      <a:pPr algn="ctr"/>
                      <a:r>
                        <a:rPr lang="en-US" sz="1200" kern="100">
                          <a:effectLst/>
                        </a:rPr>
                        <a:t>varchar(8)</a:t>
                      </a:r>
                      <a:endParaRPr lang="zh-CN" sz="1400" kern="100">
                        <a:effectLst/>
                        <a:latin typeface="等线" panose="02010600030101010101" pitchFamily="2" charset="-122"/>
                        <a:ea typeface="等线" panose="02010600030101010101" pitchFamily="2" charset="-122"/>
                      </a:endParaRPr>
                    </a:p>
                  </a:txBody>
                  <a:tcPr marL="88401" marR="88401" marT="0" marB="0"/>
                </a:tc>
                <a:tc>
                  <a:txBody>
                    <a:bodyPr/>
                    <a:lstStyle/>
                    <a:p>
                      <a:pPr algn="ctr"/>
                      <a:r>
                        <a:rPr lang="zh-CN" sz="1200" kern="100">
                          <a:effectLst/>
                        </a:rPr>
                        <a:t>否</a:t>
                      </a:r>
                      <a:endParaRPr lang="zh-CN" sz="1400" kern="100">
                        <a:effectLst/>
                        <a:latin typeface="等线" panose="02010600030101010101" pitchFamily="2" charset="-122"/>
                        <a:ea typeface="等线" panose="02010600030101010101" pitchFamily="2" charset="-122"/>
                      </a:endParaRPr>
                    </a:p>
                  </a:txBody>
                  <a:tcPr marL="88401" marR="88401" marT="0" marB="0"/>
                </a:tc>
                <a:tc>
                  <a:txBody>
                    <a:bodyPr/>
                    <a:lstStyle/>
                    <a:p>
                      <a:pPr algn="ctr"/>
                      <a:r>
                        <a:rPr lang="zh-CN" sz="1200" kern="100">
                          <a:effectLst/>
                        </a:rPr>
                        <a:t>否</a:t>
                      </a:r>
                      <a:endParaRPr lang="zh-CN" sz="1400" kern="100">
                        <a:effectLst/>
                        <a:latin typeface="等线" panose="02010600030101010101" pitchFamily="2" charset="-122"/>
                        <a:ea typeface="等线" panose="02010600030101010101" pitchFamily="2" charset="-122"/>
                      </a:endParaRPr>
                    </a:p>
                  </a:txBody>
                  <a:tcPr marL="88401" marR="88401" marT="0" marB="0"/>
                </a:tc>
                <a:tc>
                  <a:txBody>
                    <a:bodyPr/>
                    <a:lstStyle/>
                    <a:p>
                      <a:pPr algn="ctr"/>
                      <a:r>
                        <a:rPr lang="zh-CN" sz="1200" kern="100" dirty="0">
                          <a:effectLst/>
                        </a:rPr>
                        <a:t>关联</a:t>
                      </a:r>
                      <a:r>
                        <a:rPr lang="en-US" sz="1200" kern="100" dirty="0">
                          <a:effectLst/>
                        </a:rPr>
                        <a:t>merchant</a:t>
                      </a:r>
                      <a:r>
                        <a:rPr lang="zh-CN" sz="1200" kern="100" dirty="0">
                          <a:effectLst/>
                        </a:rPr>
                        <a:t>表主键</a:t>
                      </a:r>
                      <a:endParaRPr lang="zh-CN" sz="1400" kern="100" dirty="0">
                        <a:effectLst/>
                        <a:latin typeface="等线" panose="02010600030101010101" pitchFamily="2" charset="-122"/>
                        <a:ea typeface="等线" panose="02010600030101010101" pitchFamily="2" charset="-122"/>
                      </a:endParaRPr>
                    </a:p>
                  </a:txBody>
                  <a:tcPr marL="88401" marR="88401" marT="0" marB="0"/>
                </a:tc>
                <a:extLst>
                  <a:ext uri="{0D108BD9-81ED-4DB2-BD59-A6C34878D82A}">
                    <a16:rowId xmlns:a16="http://schemas.microsoft.com/office/drawing/2014/main" val="321574971"/>
                  </a:ext>
                </a:extLst>
              </a:tr>
              <a:tr h="176803">
                <a:tc>
                  <a:txBody>
                    <a:bodyPr/>
                    <a:lstStyle/>
                    <a:p>
                      <a:pPr algn="ctr"/>
                      <a:r>
                        <a:rPr lang="zh-CN" sz="1200" kern="100">
                          <a:effectLst/>
                        </a:rPr>
                        <a:t>用户编号</a:t>
                      </a:r>
                      <a:endParaRPr lang="zh-CN" sz="1400" kern="100">
                        <a:effectLst/>
                        <a:latin typeface="等线" panose="02010600030101010101" pitchFamily="2" charset="-122"/>
                        <a:ea typeface="等线" panose="02010600030101010101" pitchFamily="2" charset="-122"/>
                      </a:endParaRPr>
                    </a:p>
                  </a:txBody>
                  <a:tcPr marL="88401" marR="88401" marT="0" marB="0"/>
                </a:tc>
                <a:tc>
                  <a:txBody>
                    <a:bodyPr/>
                    <a:lstStyle/>
                    <a:p>
                      <a:pPr algn="ctr"/>
                      <a:r>
                        <a:rPr lang="en-US" sz="1200" kern="100">
                          <a:effectLst/>
                        </a:rPr>
                        <a:t>customerid</a:t>
                      </a:r>
                      <a:endParaRPr lang="zh-CN" sz="1400" kern="100">
                        <a:effectLst/>
                        <a:latin typeface="等线" panose="02010600030101010101" pitchFamily="2" charset="-122"/>
                        <a:ea typeface="等线" panose="02010600030101010101" pitchFamily="2" charset="-122"/>
                      </a:endParaRPr>
                    </a:p>
                  </a:txBody>
                  <a:tcPr marL="88401" marR="88401" marT="0" marB="0"/>
                </a:tc>
                <a:tc>
                  <a:txBody>
                    <a:bodyPr/>
                    <a:lstStyle/>
                    <a:p>
                      <a:pPr algn="ctr"/>
                      <a:r>
                        <a:rPr lang="en-US" sz="1200" kern="100">
                          <a:effectLst/>
                        </a:rPr>
                        <a:t>varchar(8)</a:t>
                      </a:r>
                      <a:endParaRPr lang="zh-CN" sz="1400" kern="100">
                        <a:effectLst/>
                        <a:latin typeface="等线" panose="02010600030101010101" pitchFamily="2" charset="-122"/>
                        <a:ea typeface="等线" panose="02010600030101010101" pitchFamily="2" charset="-122"/>
                      </a:endParaRPr>
                    </a:p>
                  </a:txBody>
                  <a:tcPr marL="88401" marR="88401" marT="0" marB="0"/>
                </a:tc>
                <a:tc>
                  <a:txBody>
                    <a:bodyPr/>
                    <a:lstStyle/>
                    <a:p>
                      <a:pPr algn="ctr"/>
                      <a:r>
                        <a:rPr lang="zh-CN" sz="1200" kern="100">
                          <a:effectLst/>
                        </a:rPr>
                        <a:t>否</a:t>
                      </a:r>
                      <a:endParaRPr lang="zh-CN" sz="1400" kern="100">
                        <a:effectLst/>
                        <a:latin typeface="等线" panose="02010600030101010101" pitchFamily="2" charset="-122"/>
                        <a:ea typeface="等线" panose="02010600030101010101" pitchFamily="2" charset="-122"/>
                      </a:endParaRPr>
                    </a:p>
                  </a:txBody>
                  <a:tcPr marL="88401" marR="88401" marT="0" marB="0"/>
                </a:tc>
                <a:tc>
                  <a:txBody>
                    <a:bodyPr/>
                    <a:lstStyle/>
                    <a:p>
                      <a:pPr algn="ctr"/>
                      <a:r>
                        <a:rPr lang="zh-CN" sz="1200" kern="100">
                          <a:effectLst/>
                        </a:rPr>
                        <a:t>否</a:t>
                      </a:r>
                      <a:endParaRPr lang="zh-CN" sz="1400" kern="100">
                        <a:effectLst/>
                        <a:latin typeface="等线" panose="02010600030101010101" pitchFamily="2" charset="-122"/>
                        <a:ea typeface="等线" panose="02010600030101010101" pitchFamily="2" charset="-122"/>
                      </a:endParaRPr>
                    </a:p>
                  </a:txBody>
                  <a:tcPr marL="88401" marR="88401" marT="0" marB="0"/>
                </a:tc>
                <a:tc>
                  <a:txBody>
                    <a:bodyPr/>
                    <a:lstStyle/>
                    <a:p>
                      <a:pPr algn="ctr"/>
                      <a:r>
                        <a:rPr lang="zh-CN" sz="1200" kern="100">
                          <a:effectLst/>
                        </a:rPr>
                        <a:t>关联</a:t>
                      </a:r>
                      <a:r>
                        <a:rPr lang="en-US" sz="1200" kern="100">
                          <a:effectLst/>
                        </a:rPr>
                        <a:t>customer</a:t>
                      </a:r>
                      <a:r>
                        <a:rPr lang="zh-CN" sz="1200" kern="100">
                          <a:effectLst/>
                        </a:rPr>
                        <a:t>表主键</a:t>
                      </a:r>
                      <a:endParaRPr lang="zh-CN" sz="1400" kern="100">
                        <a:effectLst/>
                        <a:latin typeface="等线" panose="02010600030101010101" pitchFamily="2" charset="-122"/>
                        <a:ea typeface="等线" panose="02010600030101010101" pitchFamily="2" charset="-122"/>
                      </a:endParaRPr>
                    </a:p>
                  </a:txBody>
                  <a:tcPr marL="88401" marR="88401" marT="0" marB="0"/>
                </a:tc>
                <a:extLst>
                  <a:ext uri="{0D108BD9-81ED-4DB2-BD59-A6C34878D82A}">
                    <a16:rowId xmlns:a16="http://schemas.microsoft.com/office/drawing/2014/main" val="173978629"/>
                  </a:ext>
                </a:extLst>
              </a:tr>
              <a:tr h="176803">
                <a:tc>
                  <a:txBody>
                    <a:bodyPr/>
                    <a:lstStyle/>
                    <a:p>
                      <a:pPr algn="ctr"/>
                      <a:r>
                        <a:rPr lang="zh-CN" sz="1200" kern="100">
                          <a:effectLst/>
                        </a:rPr>
                        <a:t>使用门槛</a:t>
                      </a:r>
                      <a:endParaRPr lang="zh-CN" sz="1400" kern="100">
                        <a:effectLst/>
                        <a:latin typeface="等线" panose="02010600030101010101" pitchFamily="2" charset="-122"/>
                        <a:ea typeface="等线" panose="02010600030101010101" pitchFamily="2" charset="-122"/>
                      </a:endParaRPr>
                    </a:p>
                  </a:txBody>
                  <a:tcPr marL="88401" marR="88401" marT="0" marB="0"/>
                </a:tc>
                <a:tc>
                  <a:txBody>
                    <a:bodyPr/>
                    <a:lstStyle/>
                    <a:p>
                      <a:pPr algn="ctr"/>
                      <a:r>
                        <a:rPr lang="en-US" sz="1200" kern="100">
                          <a:effectLst/>
                        </a:rPr>
                        <a:t>threshold</a:t>
                      </a:r>
                      <a:endParaRPr lang="zh-CN" sz="1400" kern="100">
                        <a:effectLst/>
                        <a:latin typeface="等线" panose="02010600030101010101" pitchFamily="2" charset="-122"/>
                        <a:ea typeface="等线" panose="02010600030101010101" pitchFamily="2" charset="-122"/>
                      </a:endParaRPr>
                    </a:p>
                  </a:txBody>
                  <a:tcPr marL="88401" marR="88401" marT="0" marB="0"/>
                </a:tc>
                <a:tc>
                  <a:txBody>
                    <a:bodyPr/>
                    <a:lstStyle/>
                    <a:p>
                      <a:pPr algn="ctr"/>
                      <a:r>
                        <a:rPr lang="en-US" sz="1200" kern="100">
                          <a:effectLst/>
                        </a:rPr>
                        <a:t>double</a:t>
                      </a:r>
                      <a:endParaRPr lang="zh-CN" sz="1400" kern="100">
                        <a:effectLst/>
                        <a:latin typeface="等线" panose="02010600030101010101" pitchFamily="2" charset="-122"/>
                        <a:ea typeface="等线" panose="02010600030101010101" pitchFamily="2" charset="-122"/>
                      </a:endParaRPr>
                    </a:p>
                  </a:txBody>
                  <a:tcPr marL="88401" marR="88401" marT="0" marB="0"/>
                </a:tc>
                <a:tc>
                  <a:txBody>
                    <a:bodyPr/>
                    <a:lstStyle/>
                    <a:p>
                      <a:pPr algn="ctr"/>
                      <a:r>
                        <a:rPr lang="zh-CN" sz="1200" kern="100">
                          <a:effectLst/>
                        </a:rPr>
                        <a:t>否</a:t>
                      </a:r>
                      <a:endParaRPr lang="zh-CN" sz="1400" kern="100">
                        <a:effectLst/>
                        <a:latin typeface="等线" panose="02010600030101010101" pitchFamily="2" charset="-122"/>
                        <a:ea typeface="等线" panose="02010600030101010101" pitchFamily="2" charset="-122"/>
                      </a:endParaRPr>
                    </a:p>
                  </a:txBody>
                  <a:tcPr marL="88401" marR="88401" marT="0" marB="0"/>
                </a:tc>
                <a:tc>
                  <a:txBody>
                    <a:bodyPr/>
                    <a:lstStyle/>
                    <a:p>
                      <a:pPr algn="ctr"/>
                      <a:r>
                        <a:rPr lang="zh-CN" sz="1200" kern="100">
                          <a:effectLst/>
                        </a:rPr>
                        <a:t>否</a:t>
                      </a:r>
                      <a:endParaRPr lang="zh-CN" sz="1400" kern="100">
                        <a:effectLst/>
                        <a:latin typeface="等线" panose="02010600030101010101" pitchFamily="2" charset="-122"/>
                        <a:ea typeface="等线" panose="02010600030101010101" pitchFamily="2" charset="-122"/>
                      </a:endParaRPr>
                    </a:p>
                  </a:txBody>
                  <a:tcPr marL="88401" marR="88401" marT="0" marB="0"/>
                </a:tc>
                <a:tc>
                  <a:txBody>
                    <a:bodyPr/>
                    <a:lstStyle/>
                    <a:p>
                      <a:pPr algn="ctr"/>
                      <a:r>
                        <a:rPr lang="en-US" sz="1200" kern="100">
                          <a:effectLst/>
                        </a:rPr>
                        <a:t> </a:t>
                      </a:r>
                      <a:endParaRPr lang="zh-CN" sz="1400" kern="100">
                        <a:effectLst/>
                        <a:latin typeface="等线" panose="02010600030101010101" pitchFamily="2" charset="-122"/>
                        <a:ea typeface="等线" panose="02010600030101010101" pitchFamily="2" charset="-122"/>
                      </a:endParaRPr>
                    </a:p>
                  </a:txBody>
                  <a:tcPr marL="88401" marR="88401" marT="0" marB="0"/>
                </a:tc>
                <a:extLst>
                  <a:ext uri="{0D108BD9-81ED-4DB2-BD59-A6C34878D82A}">
                    <a16:rowId xmlns:a16="http://schemas.microsoft.com/office/drawing/2014/main" val="2008205524"/>
                  </a:ext>
                </a:extLst>
              </a:tr>
              <a:tr h="176803">
                <a:tc>
                  <a:txBody>
                    <a:bodyPr/>
                    <a:lstStyle/>
                    <a:p>
                      <a:pPr algn="ctr"/>
                      <a:r>
                        <a:rPr lang="zh-CN" sz="1200" kern="100">
                          <a:effectLst/>
                        </a:rPr>
                        <a:t>价值</a:t>
                      </a:r>
                      <a:endParaRPr lang="zh-CN" sz="1400" kern="100">
                        <a:effectLst/>
                        <a:latin typeface="等线" panose="02010600030101010101" pitchFamily="2" charset="-122"/>
                        <a:ea typeface="等线" panose="02010600030101010101" pitchFamily="2" charset="-122"/>
                      </a:endParaRPr>
                    </a:p>
                  </a:txBody>
                  <a:tcPr marL="88401" marR="88401" marT="0" marB="0"/>
                </a:tc>
                <a:tc>
                  <a:txBody>
                    <a:bodyPr/>
                    <a:lstStyle/>
                    <a:p>
                      <a:pPr algn="ctr"/>
                      <a:r>
                        <a:rPr lang="en-US" sz="1200" kern="100" dirty="0">
                          <a:effectLst/>
                        </a:rPr>
                        <a:t>voucher</a:t>
                      </a:r>
                      <a:endParaRPr lang="zh-CN" sz="1400" kern="100" dirty="0">
                        <a:effectLst/>
                        <a:latin typeface="等线" panose="02010600030101010101" pitchFamily="2" charset="-122"/>
                        <a:ea typeface="等线" panose="02010600030101010101" pitchFamily="2" charset="-122"/>
                      </a:endParaRPr>
                    </a:p>
                  </a:txBody>
                  <a:tcPr marL="88401" marR="88401" marT="0" marB="0"/>
                </a:tc>
                <a:tc>
                  <a:txBody>
                    <a:bodyPr/>
                    <a:lstStyle/>
                    <a:p>
                      <a:pPr algn="ctr"/>
                      <a:r>
                        <a:rPr lang="en-US" sz="1200" kern="100">
                          <a:effectLst/>
                        </a:rPr>
                        <a:t>double</a:t>
                      </a:r>
                      <a:endParaRPr lang="zh-CN" sz="1400" kern="100">
                        <a:effectLst/>
                        <a:latin typeface="等线" panose="02010600030101010101" pitchFamily="2" charset="-122"/>
                        <a:ea typeface="等线" panose="02010600030101010101" pitchFamily="2" charset="-122"/>
                      </a:endParaRPr>
                    </a:p>
                  </a:txBody>
                  <a:tcPr marL="88401" marR="88401" marT="0" marB="0"/>
                </a:tc>
                <a:tc>
                  <a:txBody>
                    <a:bodyPr/>
                    <a:lstStyle/>
                    <a:p>
                      <a:pPr algn="ctr"/>
                      <a:r>
                        <a:rPr lang="zh-CN" sz="1200" kern="100">
                          <a:effectLst/>
                        </a:rPr>
                        <a:t>否</a:t>
                      </a:r>
                      <a:endParaRPr lang="zh-CN" sz="1400" kern="100">
                        <a:effectLst/>
                        <a:latin typeface="等线" panose="02010600030101010101" pitchFamily="2" charset="-122"/>
                        <a:ea typeface="等线" panose="02010600030101010101" pitchFamily="2" charset="-122"/>
                      </a:endParaRPr>
                    </a:p>
                  </a:txBody>
                  <a:tcPr marL="88401" marR="88401" marT="0" marB="0"/>
                </a:tc>
                <a:tc>
                  <a:txBody>
                    <a:bodyPr/>
                    <a:lstStyle/>
                    <a:p>
                      <a:pPr algn="ctr"/>
                      <a:r>
                        <a:rPr lang="zh-CN" sz="1200" kern="100">
                          <a:effectLst/>
                        </a:rPr>
                        <a:t>否</a:t>
                      </a:r>
                      <a:endParaRPr lang="zh-CN" sz="1400" kern="100">
                        <a:effectLst/>
                        <a:latin typeface="等线" panose="02010600030101010101" pitchFamily="2" charset="-122"/>
                        <a:ea typeface="等线" panose="02010600030101010101" pitchFamily="2" charset="-122"/>
                      </a:endParaRPr>
                    </a:p>
                  </a:txBody>
                  <a:tcPr marL="88401" marR="88401" marT="0" marB="0"/>
                </a:tc>
                <a:tc>
                  <a:txBody>
                    <a:bodyPr/>
                    <a:lstStyle/>
                    <a:p>
                      <a:pPr algn="ctr"/>
                      <a:r>
                        <a:rPr lang="en-US" sz="1200" kern="100">
                          <a:effectLst/>
                        </a:rPr>
                        <a:t> </a:t>
                      </a:r>
                      <a:endParaRPr lang="zh-CN" sz="1400" kern="100">
                        <a:effectLst/>
                        <a:latin typeface="等线" panose="02010600030101010101" pitchFamily="2" charset="-122"/>
                        <a:ea typeface="等线" panose="02010600030101010101" pitchFamily="2" charset="-122"/>
                      </a:endParaRPr>
                    </a:p>
                  </a:txBody>
                  <a:tcPr marL="88401" marR="88401" marT="0" marB="0"/>
                </a:tc>
                <a:extLst>
                  <a:ext uri="{0D108BD9-81ED-4DB2-BD59-A6C34878D82A}">
                    <a16:rowId xmlns:a16="http://schemas.microsoft.com/office/drawing/2014/main" val="1721662396"/>
                  </a:ext>
                </a:extLst>
              </a:tr>
              <a:tr h="176803">
                <a:tc>
                  <a:txBody>
                    <a:bodyPr/>
                    <a:lstStyle/>
                    <a:p>
                      <a:pPr algn="ctr"/>
                      <a:r>
                        <a:rPr lang="zh-CN" sz="1200" kern="100">
                          <a:effectLst/>
                        </a:rPr>
                        <a:t>使用期限</a:t>
                      </a:r>
                      <a:endParaRPr lang="zh-CN" sz="1400" kern="100">
                        <a:effectLst/>
                        <a:latin typeface="等线" panose="02010600030101010101" pitchFamily="2" charset="-122"/>
                        <a:ea typeface="等线" panose="02010600030101010101" pitchFamily="2" charset="-122"/>
                      </a:endParaRPr>
                    </a:p>
                  </a:txBody>
                  <a:tcPr marL="88401" marR="88401" marT="0" marB="0"/>
                </a:tc>
                <a:tc>
                  <a:txBody>
                    <a:bodyPr/>
                    <a:lstStyle/>
                    <a:p>
                      <a:pPr algn="ctr"/>
                      <a:r>
                        <a:rPr lang="en-US" sz="1200" kern="100">
                          <a:effectLst/>
                        </a:rPr>
                        <a:t>servicelife</a:t>
                      </a:r>
                      <a:endParaRPr lang="zh-CN" sz="1400" kern="100">
                        <a:effectLst/>
                        <a:latin typeface="等线" panose="02010600030101010101" pitchFamily="2" charset="-122"/>
                        <a:ea typeface="等线" panose="02010600030101010101" pitchFamily="2" charset="-122"/>
                      </a:endParaRPr>
                    </a:p>
                  </a:txBody>
                  <a:tcPr marL="88401" marR="88401" marT="0" marB="0"/>
                </a:tc>
                <a:tc>
                  <a:txBody>
                    <a:bodyPr/>
                    <a:lstStyle/>
                    <a:p>
                      <a:pPr algn="ctr"/>
                      <a:r>
                        <a:rPr lang="en-US" sz="1200" kern="100">
                          <a:effectLst/>
                        </a:rPr>
                        <a:t>varchar(12)</a:t>
                      </a:r>
                      <a:endParaRPr lang="zh-CN" sz="1400" kern="100">
                        <a:effectLst/>
                        <a:latin typeface="等线" panose="02010600030101010101" pitchFamily="2" charset="-122"/>
                        <a:ea typeface="等线" panose="02010600030101010101" pitchFamily="2" charset="-122"/>
                      </a:endParaRPr>
                    </a:p>
                  </a:txBody>
                  <a:tcPr marL="88401" marR="88401" marT="0" marB="0"/>
                </a:tc>
                <a:tc>
                  <a:txBody>
                    <a:bodyPr/>
                    <a:lstStyle/>
                    <a:p>
                      <a:pPr algn="ctr"/>
                      <a:r>
                        <a:rPr lang="zh-CN" sz="1200" kern="100">
                          <a:effectLst/>
                        </a:rPr>
                        <a:t>否</a:t>
                      </a:r>
                      <a:endParaRPr lang="zh-CN" sz="1400" kern="100">
                        <a:effectLst/>
                        <a:latin typeface="等线" panose="02010600030101010101" pitchFamily="2" charset="-122"/>
                        <a:ea typeface="等线" panose="02010600030101010101" pitchFamily="2" charset="-122"/>
                      </a:endParaRPr>
                    </a:p>
                  </a:txBody>
                  <a:tcPr marL="88401" marR="88401" marT="0" marB="0"/>
                </a:tc>
                <a:tc>
                  <a:txBody>
                    <a:bodyPr/>
                    <a:lstStyle/>
                    <a:p>
                      <a:pPr algn="ctr"/>
                      <a:r>
                        <a:rPr lang="zh-CN" sz="1200" kern="100">
                          <a:effectLst/>
                        </a:rPr>
                        <a:t>否</a:t>
                      </a:r>
                      <a:endParaRPr lang="zh-CN" sz="1400" kern="100">
                        <a:effectLst/>
                        <a:latin typeface="等线" panose="02010600030101010101" pitchFamily="2" charset="-122"/>
                        <a:ea typeface="等线" panose="02010600030101010101" pitchFamily="2" charset="-122"/>
                      </a:endParaRPr>
                    </a:p>
                  </a:txBody>
                  <a:tcPr marL="88401" marR="88401" marT="0" marB="0"/>
                </a:tc>
                <a:tc>
                  <a:txBody>
                    <a:bodyPr/>
                    <a:lstStyle/>
                    <a:p>
                      <a:pPr algn="ctr"/>
                      <a:r>
                        <a:rPr lang="en-US" sz="1200" kern="100" dirty="0">
                          <a:effectLst/>
                        </a:rPr>
                        <a:t> </a:t>
                      </a:r>
                      <a:endParaRPr lang="zh-CN" sz="1400" kern="100" dirty="0">
                        <a:effectLst/>
                        <a:latin typeface="等线" panose="02010600030101010101" pitchFamily="2" charset="-122"/>
                        <a:ea typeface="等线" panose="02010600030101010101" pitchFamily="2" charset="-122"/>
                      </a:endParaRPr>
                    </a:p>
                  </a:txBody>
                  <a:tcPr marL="88401" marR="88401" marT="0" marB="0"/>
                </a:tc>
                <a:extLst>
                  <a:ext uri="{0D108BD9-81ED-4DB2-BD59-A6C34878D82A}">
                    <a16:rowId xmlns:a16="http://schemas.microsoft.com/office/drawing/2014/main" val="3074294743"/>
                  </a:ext>
                </a:extLst>
              </a:tr>
            </a:tbl>
          </a:graphicData>
        </a:graphic>
      </p:graphicFrame>
    </p:spTree>
    <p:extLst>
      <p:ext uri="{BB962C8B-B14F-4D97-AF65-F5344CB8AC3E}">
        <p14:creationId xmlns:p14="http://schemas.microsoft.com/office/powerpoint/2010/main" val="35948140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6">
                <a:lumMod val="40000"/>
                <a:lumOff val="60000"/>
              </a:schemeClr>
            </a:gs>
            <a:gs pos="43000">
              <a:schemeClr val="accent6">
                <a:lumMod val="95000"/>
                <a:lumOff val="5000"/>
                <a:alpha val="10000"/>
              </a:schemeClr>
            </a:gs>
            <a:gs pos="100000">
              <a:srgbClr val="00B0B1"/>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2BF3D8-FCDA-48E9-83D4-B9086A978622}"/>
              </a:ext>
            </a:extLst>
          </p:cNvPr>
          <p:cNvSpPr>
            <a:spLocks noGrp="1"/>
          </p:cNvSpPr>
          <p:nvPr>
            <p:ph type="title"/>
          </p:nvPr>
        </p:nvSpPr>
        <p:spPr>
          <a:xfrm>
            <a:off x="223736" y="0"/>
            <a:ext cx="12192000" cy="1274323"/>
          </a:xfrm>
          <a:solidFill>
            <a:srgbClr val="00B0B1"/>
          </a:solidFill>
        </p:spPr>
        <p:txBody>
          <a:bodyPr>
            <a:normAutofit/>
          </a:bodyPr>
          <a:lstStyle/>
          <a:p>
            <a:r>
              <a:rPr lang="zh-CN" altLang="en-US" dirty="0">
                <a:solidFill>
                  <a:schemeClr val="bg1"/>
                </a:solidFill>
                <a:latin typeface="微软雅黑" panose="020B0503020204020204" pitchFamily="34" charset="-122"/>
                <a:ea typeface="微软雅黑" panose="020B0503020204020204" pitchFamily="34" charset="-122"/>
              </a:rPr>
              <a:t>数据库设计</a:t>
            </a:r>
            <a:endParaRPr lang="zh-CN" altLang="en-US" dirty="0">
              <a:solidFill>
                <a:schemeClr val="bg1"/>
              </a:solidFill>
            </a:endParaRPr>
          </a:p>
        </p:txBody>
      </p:sp>
      <p:sp>
        <p:nvSpPr>
          <p:cNvPr id="3" name="内容占位符 2">
            <a:extLst>
              <a:ext uri="{FF2B5EF4-FFF2-40B4-BE49-F238E27FC236}">
                <a16:creationId xmlns:a16="http://schemas.microsoft.com/office/drawing/2014/main" id="{FBF623DE-19FC-4011-A807-A4D501E4F427}"/>
              </a:ext>
            </a:extLst>
          </p:cNvPr>
          <p:cNvSpPr>
            <a:spLocks noGrp="1"/>
          </p:cNvSpPr>
          <p:nvPr>
            <p:ph idx="1"/>
          </p:nvPr>
        </p:nvSpPr>
        <p:spPr>
          <a:xfrm>
            <a:off x="1061936" y="1274323"/>
            <a:ext cx="10515600" cy="5469377"/>
          </a:xfrm>
        </p:spPr>
        <p:txBody>
          <a:bodyPr>
            <a:normAutofit/>
          </a:bodyPr>
          <a:lstStyle/>
          <a:p>
            <a:pPr marL="0" lvl="0" indent="0">
              <a:buNone/>
            </a:pPr>
            <a:r>
              <a:rPr lang="zh-CN" altLang="en-US" sz="2400" b="1" dirty="0">
                <a:solidFill>
                  <a:srgbClr val="7030A0"/>
                </a:solidFill>
                <a:latin typeface="微软雅黑" panose="020B0503020204020204" pitchFamily="34" charset="-122"/>
                <a:ea typeface="微软雅黑" panose="020B0503020204020204" pitchFamily="34" charset="-122"/>
              </a:rPr>
              <a:t>逻辑结构设计</a:t>
            </a:r>
            <a:endParaRPr lang="en-US" altLang="zh-CN" sz="2400" dirty="0">
              <a:solidFill>
                <a:srgbClr val="002060"/>
              </a:solidFill>
              <a:latin typeface="微软雅黑" panose="020B0503020204020204" pitchFamily="34" charset="-122"/>
              <a:ea typeface="微软雅黑" panose="020B0503020204020204" pitchFamily="34" charset="-122"/>
            </a:endParaRPr>
          </a:p>
          <a:p>
            <a:pPr marL="0" lvl="0" indent="0">
              <a:buNone/>
            </a:pPr>
            <a:r>
              <a:rPr kumimoji="0" lang="zh-CN" altLang="zh-CN" sz="18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订单表（</a:t>
            </a:r>
            <a:r>
              <a:rPr kumimoji="0" lang="en-US" altLang="zh-CN" sz="18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order</a:t>
            </a:r>
            <a:r>
              <a:rPr kumimoji="0" lang="zh-CN" altLang="en-US" sz="18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a:t>
            </a:r>
            <a:endParaRPr kumimoji="0" lang="en-US" altLang="zh-CN" sz="18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p>
            <a:pPr marL="0" lvl="0" indent="0">
              <a:buNone/>
            </a:pPr>
            <a:endParaRPr lang="en-US" altLang="zh-CN" sz="1800" dirty="0">
              <a:latin typeface="微软雅黑" panose="020B0503020204020204" pitchFamily="34" charset="-122"/>
              <a:ea typeface="微软雅黑" panose="020B0503020204020204" pitchFamily="34" charset="-122"/>
            </a:endParaRPr>
          </a:p>
          <a:p>
            <a:pPr marL="0" lvl="0" indent="0">
              <a:buNone/>
            </a:pPr>
            <a:endParaRPr kumimoji="0" lang="en-US" altLang="zh-CN" sz="18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p>
            <a:pPr marL="0" lvl="0" indent="0">
              <a:buNone/>
            </a:pPr>
            <a:endParaRPr lang="en-US" altLang="zh-CN" sz="1800" dirty="0">
              <a:latin typeface="微软雅黑" panose="020B0503020204020204" pitchFamily="34" charset="-122"/>
              <a:ea typeface="微软雅黑" panose="020B0503020204020204" pitchFamily="34" charset="-122"/>
            </a:endParaRPr>
          </a:p>
          <a:p>
            <a:pPr marL="0" lvl="0" indent="0">
              <a:buNone/>
            </a:pPr>
            <a:endParaRPr kumimoji="0" lang="en-US" altLang="zh-CN" sz="18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p>
            <a:pPr marL="0" lvl="0" indent="0">
              <a:buNone/>
            </a:pPr>
            <a:r>
              <a:rPr kumimoji="0" lang="zh-CN" altLang="en-US" sz="18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订单项表（</a:t>
            </a:r>
            <a:r>
              <a:rPr lang="en-US" altLang="zh-CN" sz="1800" dirty="0" err="1">
                <a:latin typeface="微软雅黑" panose="020B0503020204020204" pitchFamily="34" charset="-122"/>
                <a:ea typeface="微软雅黑" panose="020B0503020204020204" pitchFamily="34" charset="-122"/>
              </a:rPr>
              <a:t>orderitem</a:t>
            </a:r>
            <a:r>
              <a:rPr kumimoji="0" lang="zh-CN" altLang="en-US" sz="18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a:t>
            </a:r>
            <a:endParaRPr kumimoji="0" lang="en-US" altLang="zh-CN" sz="18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p>
            <a:pPr marL="0" lvl="0" indent="0">
              <a:buNone/>
            </a:pPr>
            <a:endParaRPr lang="en-US" altLang="zh-CN" sz="1800" dirty="0">
              <a:latin typeface="微软雅黑" panose="020B0503020204020204" pitchFamily="34" charset="-122"/>
              <a:ea typeface="微软雅黑" panose="020B0503020204020204" pitchFamily="34" charset="-122"/>
            </a:endParaRPr>
          </a:p>
          <a:p>
            <a:pPr marL="0" lvl="0" indent="0">
              <a:buNone/>
            </a:pPr>
            <a:endParaRPr kumimoji="0" lang="en-US" altLang="zh-CN" sz="18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p>
            <a:pPr marL="0" lvl="0" indent="0">
              <a:buNone/>
            </a:pPr>
            <a:endParaRPr lang="en-US" altLang="zh-CN" sz="1800" dirty="0">
              <a:latin typeface="微软雅黑" panose="020B0503020204020204" pitchFamily="34" charset="-122"/>
              <a:ea typeface="微软雅黑" panose="020B0503020204020204" pitchFamily="34" charset="-122"/>
            </a:endParaRPr>
          </a:p>
          <a:p>
            <a:pPr marL="0" indent="0">
              <a:buNone/>
            </a:pPr>
            <a:r>
              <a:rPr kumimoji="0" lang="zh-CN" altLang="en-US" sz="18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食物表（</a:t>
            </a:r>
            <a:r>
              <a:rPr kumimoji="0" lang="en-US" altLang="zh-CN" sz="18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food</a:t>
            </a:r>
            <a:r>
              <a:rPr kumimoji="0" lang="zh-CN" altLang="en-US" sz="18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a:t>
            </a:r>
          </a:p>
          <a:p>
            <a:pPr marL="0" lvl="0" indent="0">
              <a:buNone/>
            </a:pPr>
            <a:endParaRPr kumimoji="0" lang="zh-CN" altLang="en-US" sz="18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p>
            <a:pPr marL="0" indent="0">
              <a:buNone/>
            </a:pPr>
            <a:endParaRPr lang="zh-CN" altLang="en-US" dirty="0"/>
          </a:p>
        </p:txBody>
      </p:sp>
      <p:graphicFrame>
        <p:nvGraphicFramePr>
          <p:cNvPr id="4" name="表格 3">
            <a:extLst>
              <a:ext uri="{FF2B5EF4-FFF2-40B4-BE49-F238E27FC236}">
                <a16:creationId xmlns:a16="http://schemas.microsoft.com/office/drawing/2014/main" id="{174595EE-72FD-4132-B241-D3C4497DA383}"/>
              </a:ext>
            </a:extLst>
          </p:cNvPr>
          <p:cNvGraphicFramePr>
            <a:graphicFrameLocks noGrp="1"/>
          </p:cNvGraphicFramePr>
          <p:nvPr>
            <p:extLst>
              <p:ext uri="{D42A27DB-BD31-4B8C-83A1-F6EECF244321}">
                <p14:modId xmlns:p14="http://schemas.microsoft.com/office/powerpoint/2010/main" val="1253985856"/>
              </p:ext>
            </p:extLst>
          </p:nvPr>
        </p:nvGraphicFramePr>
        <p:xfrm>
          <a:off x="3589303" y="1314206"/>
          <a:ext cx="8283220" cy="2104911"/>
        </p:xfrm>
        <a:graphic>
          <a:graphicData uri="http://schemas.openxmlformats.org/drawingml/2006/table">
            <a:tbl>
              <a:tblPr firstRow="1" firstCol="1" bandRow="1">
                <a:tableStyleId>{5C22544A-7EE6-4342-B048-85BDC9FD1C3A}</a:tableStyleId>
              </a:tblPr>
              <a:tblGrid>
                <a:gridCol w="1222452">
                  <a:extLst>
                    <a:ext uri="{9D8B030D-6E8A-4147-A177-3AD203B41FA5}">
                      <a16:colId xmlns:a16="http://schemas.microsoft.com/office/drawing/2014/main" val="3202905681"/>
                    </a:ext>
                  </a:extLst>
                </a:gridCol>
                <a:gridCol w="1468241">
                  <a:extLst>
                    <a:ext uri="{9D8B030D-6E8A-4147-A177-3AD203B41FA5}">
                      <a16:colId xmlns:a16="http://schemas.microsoft.com/office/drawing/2014/main" val="955497550"/>
                    </a:ext>
                  </a:extLst>
                </a:gridCol>
                <a:gridCol w="1688044">
                  <a:extLst>
                    <a:ext uri="{9D8B030D-6E8A-4147-A177-3AD203B41FA5}">
                      <a16:colId xmlns:a16="http://schemas.microsoft.com/office/drawing/2014/main" val="2565391119"/>
                    </a:ext>
                  </a:extLst>
                </a:gridCol>
                <a:gridCol w="767687">
                  <a:extLst>
                    <a:ext uri="{9D8B030D-6E8A-4147-A177-3AD203B41FA5}">
                      <a16:colId xmlns:a16="http://schemas.microsoft.com/office/drawing/2014/main" val="3062401153"/>
                    </a:ext>
                  </a:extLst>
                </a:gridCol>
                <a:gridCol w="987490">
                  <a:extLst>
                    <a:ext uri="{9D8B030D-6E8A-4147-A177-3AD203B41FA5}">
                      <a16:colId xmlns:a16="http://schemas.microsoft.com/office/drawing/2014/main" val="3526205741"/>
                    </a:ext>
                  </a:extLst>
                </a:gridCol>
                <a:gridCol w="2149306">
                  <a:extLst>
                    <a:ext uri="{9D8B030D-6E8A-4147-A177-3AD203B41FA5}">
                      <a16:colId xmlns:a16="http://schemas.microsoft.com/office/drawing/2014/main" val="4195593111"/>
                    </a:ext>
                  </a:extLst>
                </a:gridCol>
              </a:tblGrid>
              <a:tr h="467758">
                <a:tc>
                  <a:txBody>
                    <a:bodyPr/>
                    <a:lstStyle/>
                    <a:p>
                      <a:pPr algn="ctr"/>
                      <a:r>
                        <a:rPr lang="zh-CN" sz="1500" kern="100">
                          <a:effectLst/>
                        </a:rPr>
                        <a:t>项目</a:t>
                      </a:r>
                      <a:endParaRPr lang="zh-CN" sz="1800" kern="100">
                        <a:effectLst/>
                        <a:latin typeface="等线" panose="02010600030101010101" pitchFamily="2" charset="-122"/>
                        <a:ea typeface="等线" panose="02010600030101010101" pitchFamily="2" charset="-122"/>
                      </a:endParaRPr>
                    </a:p>
                  </a:txBody>
                  <a:tcPr marL="116940" marR="116940" marT="0" marB="0"/>
                </a:tc>
                <a:tc>
                  <a:txBody>
                    <a:bodyPr/>
                    <a:lstStyle/>
                    <a:p>
                      <a:pPr algn="ctr"/>
                      <a:r>
                        <a:rPr lang="zh-CN" sz="1500" kern="100">
                          <a:effectLst/>
                        </a:rPr>
                        <a:t>字段名</a:t>
                      </a:r>
                      <a:endParaRPr lang="zh-CN" sz="1800" kern="100">
                        <a:effectLst/>
                        <a:latin typeface="等线" panose="02010600030101010101" pitchFamily="2" charset="-122"/>
                        <a:ea typeface="等线" panose="02010600030101010101" pitchFamily="2" charset="-122"/>
                      </a:endParaRPr>
                    </a:p>
                  </a:txBody>
                  <a:tcPr marL="116940" marR="116940" marT="0" marB="0"/>
                </a:tc>
                <a:tc>
                  <a:txBody>
                    <a:bodyPr/>
                    <a:lstStyle/>
                    <a:p>
                      <a:pPr algn="ctr"/>
                      <a:r>
                        <a:rPr lang="zh-CN" sz="1500" kern="100">
                          <a:effectLst/>
                        </a:rPr>
                        <a:t>类型宽度</a:t>
                      </a:r>
                      <a:endParaRPr lang="zh-CN" sz="1800" kern="100">
                        <a:effectLst/>
                        <a:latin typeface="等线" panose="02010600030101010101" pitchFamily="2" charset="-122"/>
                        <a:ea typeface="等线" panose="02010600030101010101" pitchFamily="2" charset="-122"/>
                      </a:endParaRPr>
                    </a:p>
                  </a:txBody>
                  <a:tcPr marL="116940" marR="116940" marT="0" marB="0"/>
                </a:tc>
                <a:tc>
                  <a:txBody>
                    <a:bodyPr/>
                    <a:lstStyle/>
                    <a:p>
                      <a:pPr algn="ctr"/>
                      <a:r>
                        <a:rPr lang="zh-CN" sz="1500" kern="100">
                          <a:effectLst/>
                        </a:rPr>
                        <a:t>主键</a:t>
                      </a:r>
                      <a:endParaRPr lang="zh-CN" sz="1800" kern="100">
                        <a:effectLst/>
                        <a:latin typeface="等线" panose="02010600030101010101" pitchFamily="2" charset="-122"/>
                        <a:ea typeface="等线" panose="02010600030101010101" pitchFamily="2" charset="-122"/>
                      </a:endParaRPr>
                    </a:p>
                  </a:txBody>
                  <a:tcPr marL="116940" marR="116940" marT="0" marB="0"/>
                </a:tc>
                <a:tc>
                  <a:txBody>
                    <a:bodyPr/>
                    <a:lstStyle/>
                    <a:p>
                      <a:pPr algn="ctr"/>
                      <a:r>
                        <a:rPr lang="zh-CN" sz="1500" kern="100">
                          <a:effectLst/>
                        </a:rPr>
                        <a:t>允许空值</a:t>
                      </a:r>
                      <a:endParaRPr lang="zh-CN" sz="1800" kern="100">
                        <a:effectLst/>
                        <a:latin typeface="等线" panose="02010600030101010101" pitchFamily="2" charset="-122"/>
                        <a:ea typeface="等线" panose="02010600030101010101" pitchFamily="2" charset="-122"/>
                      </a:endParaRPr>
                    </a:p>
                  </a:txBody>
                  <a:tcPr marL="116940" marR="116940" marT="0" marB="0"/>
                </a:tc>
                <a:tc>
                  <a:txBody>
                    <a:bodyPr/>
                    <a:lstStyle/>
                    <a:p>
                      <a:pPr algn="ctr"/>
                      <a:r>
                        <a:rPr lang="zh-CN" sz="1500" kern="100">
                          <a:effectLst/>
                        </a:rPr>
                        <a:t>备注</a:t>
                      </a:r>
                      <a:endParaRPr lang="zh-CN" sz="1800" kern="100">
                        <a:effectLst/>
                        <a:latin typeface="等线" panose="02010600030101010101" pitchFamily="2" charset="-122"/>
                        <a:ea typeface="等线" panose="02010600030101010101" pitchFamily="2" charset="-122"/>
                      </a:endParaRPr>
                    </a:p>
                  </a:txBody>
                  <a:tcPr marL="116940" marR="116940" marT="0" marB="0"/>
                </a:tc>
                <a:extLst>
                  <a:ext uri="{0D108BD9-81ED-4DB2-BD59-A6C34878D82A}">
                    <a16:rowId xmlns:a16="http://schemas.microsoft.com/office/drawing/2014/main" val="2329650091"/>
                  </a:ext>
                </a:extLst>
              </a:tr>
              <a:tr h="233879">
                <a:tc>
                  <a:txBody>
                    <a:bodyPr/>
                    <a:lstStyle/>
                    <a:p>
                      <a:pPr algn="ctr"/>
                      <a:r>
                        <a:rPr lang="zh-CN" sz="1500" kern="100">
                          <a:effectLst/>
                        </a:rPr>
                        <a:t>编号</a:t>
                      </a:r>
                      <a:endParaRPr lang="zh-CN" sz="1800" kern="100">
                        <a:effectLst/>
                        <a:latin typeface="等线" panose="02010600030101010101" pitchFamily="2" charset="-122"/>
                        <a:ea typeface="等线" panose="02010600030101010101" pitchFamily="2" charset="-122"/>
                      </a:endParaRPr>
                    </a:p>
                  </a:txBody>
                  <a:tcPr marL="116940" marR="116940" marT="0" marB="0"/>
                </a:tc>
                <a:tc>
                  <a:txBody>
                    <a:bodyPr/>
                    <a:lstStyle/>
                    <a:p>
                      <a:pPr algn="ctr"/>
                      <a:r>
                        <a:rPr lang="en-US" sz="1500" kern="100">
                          <a:effectLst/>
                        </a:rPr>
                        <a:t>id</a:t>
                      </a:r>
                      <a:endParaRPr lang="zh-CN" sz="1800" kern="100">
                        <a:effectLst/>
                        <a:latin typeface="等线" panose="02010600030101010101" pitchFamily="2" charset="-122"/>
                        <a:ea typeface="等线" panose="02010600030101010101" pitchFamily="2" charset="-122"/>
                      </a:endParaRPr>
                    </a:p>
                  </a:txBody>
                  <a:tcPr marL="116940" marR="116940" marT="0" marB="0"/>
                </a:tc>
                <a:tc>
                  <a:txBody>
                    <a:bodyPr/>
                    <a:lstStyle/>
                    <a:p>
                      <a:pPr algn="ctr"/>
                      <a:r>
                        <a:rPr lang="en-US" sz="1500" kern="100" dirty="0">
                          <a:effectLst/>
                        </a:rPr>
                        <a:t>int</a:t>
                      </a:r>
                      <a:endParaRPr lang="zh-CN" sz="1800" kern="100" dirty="0">
                        <a:effectLst/>
                        <a:latin typeface="等线" panose="02010600030101010101" pitchFamily="2" charset="-122"/>
                        <a:ea typeface="等线" panose="02010600030101010101" pitchFamily="2" charset="-122"/>
                      </a:endParaRPr>
                    </a:p>
                  </a:txBody>
                  <a:tcPr marL="116940" marR="116940" marT="0" marB="0"/>
                </a:tc>
                <a:tc>
                  <a:txBody>
                    <a:bodyPr/>
                    <a:lstStyle/>
                    <a:p>
                      <a:pPr algn="ctr"/>
                      <a:r>
                        <a:rPr lang="zh-CN" sz="1500" kern="100">
                          <a:effectLst/>
                        </a:rPr>
                        <a:t>是</a:t>
                      </a:r>
                      <a:endParaRPr lang="zh-CN" sz="1800" kern="100">
                        <a:effectLst/>
                        <a:latin typeface="等线" panose="02010600030101010101" pitchFamily="2" charset="-122"/>
                        <a:ea typeface="等线" panose="02010600030101010101" pitchFamily="2" charset="-122"/>
                      </a:endParaRPr>
                    </a:p>
                  </a:txBody>
                  <a:tcPr marL="116940" marR="116940" marT="0" marB="0"/>
                </a:tc>
                <a:tc>
                  <a:txBody>
                    <a:bodyPr/>
                    <a:lstStyle/>
                    <a:p>
                      <a:pPr algn="ctr"/>
                      <a:r>
                        <a:rPr lang="zh-CN" sz="1500" kern="100">
                          <a:effectLst/>
                        </a:rPr>
                        <a:t>否</a:t>
                      </a:r>
                      <a:endParaRPr lang="zh-CN" sz="1800" kern="100">
                        <a:effectLst/>
                        <a:latin typeface="等线" panose="02010600030101010101" pitchFamily="2" charset="-122"/>
                        <a:ea typeface="等线" panose="02010600030101010101" pitchFamily="2" charset="-122"/>
                      </a:endParaRPr>
                    </a:p>
                  </a:txBody>
                  <a:tcPr marL="116940" marR="116940" marT="0" marB="0"/>
                </a:tc>
                <a:tc>
                  <a:txBody>
                    <a:bodyPr/>
                    <a:lstStyle/>
                    <a:p>
                      <a:pPr algn="ctr"/>
                      <a:r>
                        <a:rPr lang="zh-CN" sz="1500" kern="100">
                          <a:effectLst/>
                        </a:rPr>
                        <a:t>自增</a:t>
                      </a:r>
                      <a:r>
                        <a:rPr lang="en-US" sz="1500" kern="100">
                          <a:effectLst/>
                        </a:rPr>
                        <a:t>ID</a:t>
                      </a:r>
                      <a:endParaRPr lang="zh-CN" sz="1800" kern="100">
                        <a:effectLst/>
                        <a:latin typeface="等线" panose="02010600030101010101" pitchFamily="2" charset="-122"/>
                        <a:ea typeface="等线" panose="02010600030101010101" pitchFamily="2" charset="-122"/>
                      </a:endParaRPr>
                    </a:p>
                  </a:txBody>
                  <a:tcPr marL="116940" marR="116940" marT="0" marB="0"/>
                </a:tc>
                <a:extLst>
                  <a:ext uri="{0D108BD9-81ED-4DB2-BD59-A6C34878D82A}">
                    <a16:rowId xmlns:a16="http://schemas.microsoft.com/office/drawing/2014/main" val="442033680"/>
                  </a:ext>
                </a:extLst>
              </a:tr>
              <a:tr h="233879">
                <a:tc>
                  <a:txBody>
                    <a:bodyPr/>
                    <a:lstStyle/>
                    <a:p>
                      <a:pPr algn="ctr"/>
                      <a:r>
                        <a:rPr lang="zh-CN" sz="1500" kern="100">
                          <a:effectLst/>
                        </a:rPr>
                        <a:t>用户编号</a:t>
                      </a:r>
                      <a:endParaRPr lang="zh-CN" sz="1800" kern="100">
                        <a:effectLst/>
                        <a:latin typeface="等线" panose="02010600030101010101" pitchFamily="2" charset="-122"/>
                        <a:ea typeface="等线" panose="02010600030101010101" pitchFamily="2" charset="-122"/>
                      </a:endParaRPr>
                    </a:p>
                  </a:txBody>
                  <a:tcPr marL="116940" marR="116940" marT="0" marB="0"/>
                </a:tc>
                <a:tc>
                  <a:txBody>
                    <a:bodyPr/>
                    <a:lstStyle/>
                    <a:p>
                      <a:pPr algn="ctr"/>
                      <a:r>
                        <a:rPr lang="en-US" sz="1500" kern="100" dirty="0" err="1">
                          <a:effectLst/>
                        </a:rPr>
                        <a:t>customerid</a:t>
                      </a:r>
                      <a:endParaRPr lang="zh-CN" sz="1800" kern="100" dirty="0">
                        <a:effectLst/>
                        <a:latin typeface="等线" panose="02010600030101010101" pitchFamily="2" charset="-122"/>
                        <a:ea typeface="等线" panose="02010600030101010101" pitchFamily="2" charset="-122"/>
                      </a:endParaRPr>
                    </a:p>
                  </a:txBody>
                  <a:tcPr marL="116940" marR="116940" marT="0" marB="0"/>
                </a:tc>
                <a:tc>
                  <a:txBody>
                    <a:bodyPr/>
                    <a:lstStyle/>
                    <a:p>
                      <a:pPr algn="ctr"/>
                      <a:r>
                        <a:rPr lang="en-US" sz="1500" kern="100">
                          <a:effectLst/>
                        </a:rPr>
                        <a:t>varchar(8)</a:t>
                      </a:r>
                      <a:endParaRPr lang="zh-CN" sz="1800" kern="100">
                        <a:effectLst/>
                        <a:latin typeface="等线" panose="02010600030101010101" pitchFamily="2" charset="-122"/>
                        <a:ea typeface="等线" panose="02010600030101010101" pitchFamily="2" charset="-122"/>
                      </a:endParaRPr>
                    </a:p>
                  </a:txBody>
                  <a:tcPr marL="116940" marR="116940" marT="0" marB="0"/>
                </a:tc>
                <a:tc>
                  <a:txBody>
                    <a:bodyPr/>
                    <a:lstStyle/>
                    <a:p>
                      <a:pPr algn="ctr"/>
                      <a:r>
                        <a:rPr lang="zh-CN" sz="1500" kern="100">
                          <a:effectLst/>
                        </a:rPr>
                        <a:t>否</a:t>
                      </a:r>
                      <a:endParaRPr lang="zh-CN" sz="1800" kern="100">
                        <a:effectLst/>
                        <a:latin typeface="等线" panose="02010600030101010101" pitchFamily="2" charset="-122"/>
                        <a:ea typeface="等线" panose="02010600030101010101" pitchFamily="2" charset="-122"/>
                      </a:endParaRPr>
                    </a:p>
                  </a:txBody>
                  <a:tcPr marL="116940" marR="116940" marT="0" marB="0"/>
                </a:tc>
                <a:tc>
                  <a:txBody>
                    <a:bodyPr/>
                    <a:lstStyle/>
                    <a:p>
                      <a:pPr algn="ctr"/>
                      <a:r>
                        <a:rPr lang="zh-CN" sz="1500" kern="100">
                          <a:effectLst/>
                        </a:rPr>
                        <a:t>否</a:t>
                      </a:r>
                      <a:endParaRPr lang="zh-CN" sz="1800" kern="100">
                        <a:effectLst/>
                        <a:latin typeface="等线" panose="02010600030101010101" pitchFamily="2" charset="-122"/>
                        <a:ea typeface="等线" panose="02010600030101010101" pitchFamily="2" charset="-122"/>
                      </a:endParaRPr>
                    </a:p>
                  </a:txBody>
                  <a:tcPr marL="116940" marR="116940" marT="0" marB="0"/>
                </a:tc>
                <a:tc>
                  <a:txBody>
                    <a:bodyPr/>
                    <a:lstStyle/>
                    <a:p>
                      <a:pPr algn="ctr"/>
                      <a:r>
                        <a:rPr lang="zh-CN" sz="1500" kern="100">
                          <a:effectLst/>
                        </a:rPr>
                        <a:t>关联</a:t>
                      </a:r>
                      <a:r>
                        <a:rPr lang="en-US" sz="1500" kern="100">
                          <a:effectLst/>
                        </a:rPr>
                        <a:t>customer</a:t>
                      </a:r>
                      <a:r>
                        <a:rPr lang="zh-CN" sz="1500" kern="100">
                          <a:effectLst/>
                        </a:rPr>
                        <a:t>表主键</a:t>
                      </a:r>
                      <a:endParaRPr lang="zh-CN" sz="1800" kern="100">
                        <a:effectLst/>
                        <a:latin typeface="等线" panose="02010600030101010101" pitchFamily="2" charset="-122"/>
                        <a:ea typeface="等线" panose="02010600030101010101" pitchFamily="2" charset="-122"/>
                      </a:endParaRPr>
                    </a:p>
                  </a:txBody>
                  <a:tcPr marL="116940" marR="116940" marT="0" marB="0"/>
                </a:tc>
                <a:extLst>
                  <a:ext uri="{0D108BD9-81ED-4DB2-BD59-A6C34878D82A}">
                    <a16:rowId xmlns:a16="http://schemas.microsoft.com/office/drawing/2014/main" val="147338892"/>
                  </a:ext>
                </a:extLst>
              </a:tr>
              <a:tr h="233879">
                <a:tc>
                  <a:txBody>
                    <a:bodyPr/>
                    <a:lstStyle/>
                    <a:p>
                      <a:pPr algn="ctr"/>
                      <a:r>
                        <a:rPr lang="zh-CN" sz="1500" kern="100">
                          <a:effectLst/>
                        </a:rPr>
                        <a:t>商家编号</a:t>
                      </a:r>
                      <a:endParaRPr lang="zh-CN" sz="1800" kern="100">
                        <a:effectLst/>
                        <a:latin typeface="等线" panose="02010600030101010101" pitchFamily="2" charset="-122"/>
                        <a:ea typeface="等线" panose="02010600030101010101" pitchFamily="2" charset="-122"/>
                      </a:endParaRPr>
                    </a:p>
                  </a:txBody>
                  <a:tcPr marL="116940" marR="116940" marT="0" marB="0"/>
                </a:tc>
                <a:tc>
                  <a:txBody>
                    <a:bodyPr/>
                    <a:lstStyle/>
                    <a:p>
                      <a:pPr algn="ctr"/>
                      <a:r>
                        <a:rPr lang="en-US" sz="1500" kern="100">
                          <a:effectLst/>
                        </a:rPr>
                        <a:t>merchantid</a:t>
                      </a:r>
                      <a:endParaRPr lang="zh-CN" sz="1800" kern="100">
                        <a:effectLst/>
                        <a:latin typeface="等线" panose="02010600030101010101" pitchFamily="2" charset="-122"/>
                        <a:ea typeface="等线" panose="02010600030101010101" pitchFamily="2" charset="-122"/>
                      </a:endParaRPr>
                    </a:p>
                  </a:txBody>
                  <a:tcPr marL="116940" marR="116940" marT="0" marB="0"/>
                </a:tc>
                <a:tc>
                  <a:txBody>
                    <a:bodyPr/>
                    <a:lstStyle/>
                    <a:p>
                      <a:pPr algn="ctr"/>
                      <a:r>
                        <a:rPr lang="en-US" sz="1500" kern="100">
                          <a:effectLst/>
                        </a:rPr>
                        <a:t>varchar(8)</a:t>
                      </a:r>
                      <a:endParaRPr lang="zh-CN" sz="1800" kern="100">
                        <a:effectLst/>
                        <a:latin typeface="等线" panose="02010600030101010101" pitchFamily="2" charset="-122"/>
                        <a:ea typeface="等线" panose="02010600030101010101" pitchFamily="2" charset="-122"/>
                      </a:endParaRPr>
                    </a:p>
                  </a:txBody>
                  <a:tcPr marL="116940" marR="116940" marT="0" marB="0"/>
                </a:tc>
                <a:tc>
                  <a:txBody>
                    <a:bodyPr/>
                    <a:lstStyle/>
                    <a:p>
                      <a:pPr algn="ctr"/>
                      <a:r>
                        <a:rPr lang="zh-CN" sz="1500" kern="100">
                          <a:effectLst/>
                        </a:rPr>
                        <a:t>否</a:t>
                      </a:r>
                      <a:endParaRPr lang="zh-CN" sz="1800" kern="100">
                        <a:effectLst/>
                        <a:latin typeface="等线" panose="02010600030101010101" pitchFamily="2" charset="-122"/>
                        <a:ea typeface="等线" panose="02010600030101010101" pitchFamily="2" charset="-122"/>
                      </a:endParaRPr>
                    </a:p>
                  </a:txBody>
                  <a:tcPr marL="116940" marR="116940" marT="0" marB="0"/>
                </a:tc>
                <a:tc>
                  <a:txBody>
                    <a:bodyPr/>
                    <a:lstStyle/>
                    <a:p>
                      <a:pPr algn="ctr"/>
                      <a:r>
                        <a:rPr lang="zh-CN" sz="1500" kern="100">
                          <a:effectLst/>
                        </a:rPr>
                        <a:t>否</a:t>
                      </a:r>
                      <a:endParaRPr lang="zh-CN" sz="1800" kern="100">
                        <a:effectLst/>
                        <a:latin typeface="等线" panose="02010600030101010101" pitchFamily="2" charset="-122"/>
                        <a:ea typeface="等线" panose="02010600030101010101" pitchFamily="2" charset="-122"/>
                      </a:endParaRPr>
                    </a:p>
                  </a:txBody>
                  <a:tcPr marL="116940" marR="116940" marT="0" marB="0"/>
                </a:tc>
                <a:tc>
                  <a:txBody>
                    <a:bodyPr/>
                    <a:lstStyle/>
                    <a:p>
                      <a:pPr algn="ctr"/>
                      <a:r>
                        <a:rPr lang="zh-CN" sz="1500" kern="100">
                          <a:effectLst/>
                        </a:rPr>
                        <a:t>关联</a:t>
                      </a:r>
                      <a:r>
                        <a:rPr lang="en-US" sz="1500" kern="100">
                          <a:effectLst/>
                        </a:rPr>
                        <a:t>merchant</a:t>
                      </a:r>
                      <a:r>
                        <a:rPr lang="zh-CN" sz="1500" kern="100">
                          <a:effectLst/>
                        </a:rPr>
                        <a:t>表主键</a:t>
                      </a:r>
                      <a:endParaRPr lang="zh-CN" sz="1800" kern="100">
                        <a:effectLst/>
                        <a:latin typeface="等线" panose="02010600030101010101" pitchFamily="2" charset="-122"/>
                        <a:ea typeface="等线" panose="02010600030101010101" pitchFamily="2" charset="-122"/>
                      </a:endParaRPr>
                    </a:p>
                  </a:txBody>
                  <a:tcPr marL="116940" marR="116940" marT="0" marB="0"/>
                </a:tc>
                <a:extLst>
                  <a:ext uri="{0D108BD9-81ED-4DB2-BD59-A6C34878D82A}">
                    <a16:rowId xmlns:a16="http://schemas.microsoft.com/office/drawing/2014/main" val="3678972285"/>
                  </a:ext>
                </a:extLst>
              </a:tr>
              <a:tr h="233879">
                <a:tc>
                  <a:txBody>
                    <a:bodyPr/>
                    <a:lstStyle/>
                    <a:p>
                      <a:pPr algn="ctr"/>
                      <a:r>
                        <a:rPr lang="zh-CN" sz="1500" kern="100">
                          <a:effectLst/>
                        </a:rPr>
                        <a:t>下单时间</a:t>
                      </a:r>
                      <a:endParaRPr lang="zh-CN" sz="1800" kern="100">
                        <a:effectLst/>
                        <a:latin typeface="等线" panose="02010600030101010101" pitchFamily="2" charset="-122"/>
                        <a:ea typeface="等线" panose="02010600030101010101" pitchFamily="2" charset="-122"/>
                      </a:endParaRPr>
                    </a:p>
                  </a:txBody>
                  <a:tcPr marL="116940" marR="116940" marT="0" marB="0"/>
                </a:tc>
                <a:tc>
                  <a:txBody>
                    <a:bodyPr/>
                    <a:lstStyle/>
                    <a:p>
                      <a:pPr algn="ctr"/>
                      <a:r>
                        <a:rPr lang="en-US" sz="1500" kern="100">
                          <a:effectLst/>
                        </a:rPr>
                        <a:t>ordertime</a:t>
                      </a:r>
                      <a:endParaRPr lang="zh-CN" sz="1800" kern="100">
                        <a:effectLst/>
                        <a:latin typeface="等线" panose="02010600030101010101" pitchFamily="2" charset="-122"/>
                        <a:ea typeface="等线" panose="02010600030101010101" pitchFamily="2" charset="-122"/>
                      </a:endParaRPr>
                    </a:p>
                  </a:txBody>
                  <a:tcPr marL="116940" marR="116940" marT="0" marB="0"/>
                </a:tc>
                <a:tc>
                  <a:txBody>
                    <a:bodyPr/>
                    <a:lstStyle/>
                    <a:p>
                      <a:pPr algn="ctr"/>
                      <a:r>
                        <a:rPr lang="en-US" sz="1500" kern="100">
                          <a:effectLst/>
                        </a:rPr>
                        <a:t>varchar(12)</a:t>
                      </a:r>
                      <a:endParaRPr lang="zh-CN" sz="1800" kern="100">
                        <a:effectLst/>
                        <a:latin typeface="等线" panose="02010600030101010101" pitchFamily="2" charset="-122"/>
                        <a:ea typeface="等线" panose="02010600030101010101" pitchFamily="2" charset="-122"/>
                      </a:endParaRPr>
                    </a:p>
                  </a:txBody>
                  <a:tcPr marL="116940" marR="116940" marT="0" marB="0"/>
                </a:tc>
                <a:tc>
                  <a:txBody>
                    <a:bodyPr/>
                    <a:lstStyle/>
                    <a:p>
                      <a:pPr algn="ctr"/>
                      <a:r>
                        <a:rPr lang="zh-CN" sz="1500" kern="100">
                          <a:effectLst/>
                        </a:rPr>
                        <a:t>否</a:t>
                      </a:r>
                      <a:endParaRPr lang="zh-CN" sz="1800" kern="100">
                        <a:effectLst/>
                        <a:latin typeface="等线" panose="02010600030101010101" pitchFamily="2" charset="-122"/>
                        <a:ea typeface="等线" panose="02010600030101010101" pitchFamily="2" charset="-122"/>
                      </a:endParaRPr>
                    </a:p>
                  </a:txBody>
                  <a:tcPr marL="116940" marR="116940" marT="0" marB="0"/>
                </a:tc>
                <a:tc>
                  <a:txBody>
                    <a:bodyPr/>
                    <a:lstStyle/>
                    <a:p>
                      <a:pPr algn="ctr"/>
                      <a:r>
                        <a:rPr lang="zh-CN" sz="1500" kern="100">
                          <a:effectLst/>
                        </a:rPr>
                        <a:t>否</a:t>
                      </a:r>
                      <a:endParaRPr lang="zh-CN" sz="1800" kern="100">
                        <a:effectLst/>
                        <a:latin typeface="等线" panose="02010600030101010101" pitchFamily="2" charset="-122"/>
                        <a:ea typeface="等线" panose="02010600030101010101" pitchFamily="2" charset="-122"/>
                      </a:endParaRPr>
                    </a:p>
                  </a:txBody>
                  <a:tcPr marL="116940" marR="116940" marT="0" marB="0"/>
                </a:tc>
                <a:tc>
                  <a:txBody>
                    <a:bodyPr/>
                    <a:lstStyle/>
                    <a:p>
                      <a:pPr algn="ctr"/>
                      <a:r>
                        <a:rPr lang="en-US" sz="1500" kern="100">
                          <a:effectLst/>
                        </a:rPr>
                        <a:t> </a:t>
                      </a:r>
                      <a:endParaRPr lang="zh-CN" sz="1800" kern="100">
                        <a:effectLst/>
                        <a:latin typeface="等线" panose="02010600030101010101" pitchFamily="2" charset="-122"/>
                        <a:ea typeface="等线" panose="02010600030101010101" pitchFamily="2" charset="-122"/>
                      </a:endParaRPr>
                    </a:p>
                  </a:txBody>
                  <a:tcPr marL="116940" marR="116940" marT="0" marB="0"/>
                </a:tc>
                <a:extLst>
                  <a:ext uri="{0D108BD9-81ED-4DB2-BD59-A6C34878D82A}">
                    <a16:rowId xmlns:a16="http://schemas.microsoft.com/office/drawing/2014/main" val="932111870"/>
                  </a:ext>
                </a:extLst>
              </a:tr>
              <a:tr h="233879">
                <a:tc>
                  <a:txBody>
                    <a:bodyPr/>
                    <a:lstStyle/>
                    <a:p>
                      <a:pPr algn="ctr"/>
                      <a:r>
                        <a:rPr lang="zh-CN" sz="1500" kern="100">
                          <a:effectLst/>
                        </a:rPr>
                        <a:t>预约时间</a:t>
                      </a:r>
                      <a:endParaRPr lang="zh-CN" sz="1800" kern="100">
                        <a:effectLst/>
                        <a:latin typeface="等线" panose="02010600030101010101" pitchFamily="2" charset="-122"/>
                        <a:ea typeface="等线" panose="02010600030101010101" pitchFamily="2" charset="-122"/>
                      </a:endParaRPr>
                    </a:p>
                  </a:txBody>
                  <a:tcPr marL="116940" marR="116940" marT="0" marB="0"/>
                </a:tc>
                <a:tc>
                  <a:txBody>
                    <a:bodyPr/>
                    <a:lstStyle/>
                    <a:p>
                      <a:pPr algn="ctr"/>
                      <a:r>
                        <a:rPr lang="en-US" sz="1500" kern="100">
                          <a:effectLst/>
                        </a:rPr>
                        <a:t>appointment</a:t>
                      </a:r>
                      <a:endParaRPr lang="zh-CN" sz="1800" kern="100">
                        <a:effectLst/>
                        <a:latin typeface="等线" panose="02010600030101010101" pitchFamily="2" charset="-122"/>
                        <a:ea typeface="等线" panose="02010600030101010101" pitchFamily="2" charset="-122"/>
                      </a:endParaRPr>
                    </a:p>
                  </a:txBody>
                  <a:tcPr marL="116940" marR="116940" marT="0" marB="0"/>
                </a:tc>
                <a:tc>
                  <a:txBody>
                    <a:bodyPr/>
                    <a:lstStyle/>
                    <a:p>
                      <a:pPr algn="ctr"/>
                      <a:r>
                        <a:rPr lang="en-US" sz="1500" kern="100">
                          <a:effectLst/>
                        </a:rPr>
                        <a:t>varchar(12)</a:t>
                      </a:r>
                      <a:endParaRPr lang="zh-CN" sz="1800" kern="100">
                        <a:effectLst/>
                        <a:latin typeface="等线" panose="02010600030101010101" pitchFamily="2" charset="-122"/>
                        <a:ea typeface="等线" panose="02010600030101010101" pitchFamily="2" charset="-122"/>
                      </a:endParaRPr>
                    </a:p>
                  </a:txBody>
                  <a:tcPr marL="116940" marR="116940" marT="0" marB="0"/>
                </a:tc>
                <a:tc>
                  <a:txBody>
                    <a:bodyPr/>
                    <a:lstStyle/>
                    <a:p>
                      <a:pPr algn="ctr"/>
                      <a:r>
                        <a:rPr lang="zh-CN" sz="1500" kern="100">
                          <a:effectLst/>
                        </a:rPr>
                        <a:t>否</a:t>
                      </a:r>
                      <a:endParaRPr lang="zh-CN" sz="1800" kern="100">
                        <a:effectLst/>
                        <a:latin typeface="等线" panose="02010600030101010101" pitchFamily="2" charset="-122"/>
                        <a:ea typeface="等线" panose="02010600030101010101" pitchFamily="2" charset="-122"/>
                      </a:endParaRPr>
                    </a:p>
                  </a:txBody>
                  <a:tcPr marL="116940" marR="116940" marT="0" marB="0"/>
                </a:tc>
                <a:tc>
                  <a:txBody>
                    <a:bodyPr/>
                    <a:lstStyle/>
                    <a:p>
                      <a:pPr algn="ctr"/>
                      <a:r>
                        <a:rPr lang="zh-CN" sz="1500" kern="100">
                          <a:effectLst/>
                        </a:rPr>
                        <a:t>是</a:t>
                      </a:r>
                      <a:endParaRPr lang="zh-CN" sz="1800" kern="100">
                        <a:effectLst/>
                        <a:latin typeface="等线" panose="02010600030101010101" pitchFamily="2" charset="-122"/>
                        <a:ea typeface="等线" panose="02010600030101010101" pitchFamily="2" charset="-122"/>
                      </a:endParaRPr>
                    </a:p>
                  </a:txBody>
                  <a:tcPr marL="116940" marR="116940" marT="0" marB="0"/>
                </a:tc>
                <a:tc>
                  <a:txBody>
                    <a:bodyPr/>
                    <a:lstStyle/>
                    <a:p>
                      <a:pPr algn="ctr"/>
                      <a:r>
                        <a:rPr lang="en-US" sz="1500" kern="100">
                          <a:effectLst/>
                        </a:rPr>
                        <a:t> </a:t>
                      </a:r>
                      <a:endParaRPr lang="zh-CN" sz="1800" kern="100">
                        <a:effectLst/>
                        <a:latin typeface="等线" panose="02010600030101010101" pitchFamily="2" charset="-122"/>
                        <a:ea typeface="等线" panose="02010600030101010101" pitchFamily="2" charset="-122"/>
                      </a:endParaRPr>
                    </a:p>
                  </a:txBody>
                  <a:tcPr marL="116940" marR="116940" marT="0" marB="0"/>
                </a:tc>
                <a:extLst>
                  <a:ext uri="{0D108BD9-81ED-4DB2-BD59-A6C34878D82A}">
                    <a16:rowId xmlns:a16="http://schemas.microsoft.com/office/drawing/2014/main" val="199314756"/>
                  </a:ext>
                </a:extLst>
              </a:tr>
              <a:tr h="233879">
                <a:tc>
                  <a:txBody>
                    <a:bodyPr/>
                    <a:lstStyle/>
                    <a:p>
                      <a:pPr algn="ctr"/>
                      <a:r>
                        <a:rPr lang="zh-CN" sz="1500" kern="100">
                          <a:effectLst/>
                        </a:rPr>
                        <a:t>取消订单</a:t>
                      </a:r>
                      <a:endParaRPr lang="zh-CN" sz="1800" kern="100">
                        <a:effectLst/>
                        <a:latin typeface="等线" panose="02010600030101010101" pitchFamily="2" charset="-122"/>
                        <a:ea typeface="等线" panose="02010600030101010101" pitchFamily="2" charset="-122"/>
                      </a:endParaRPr>
                    </a:p>
                  </a:txBody>
                  <a:tcPr marL="116940" marR="116940" marT="0" marB="0"/>
                </a:tc>
                <a:tc>
                  <a:txBody>
                    <a:bodyPr/>
                    <a:lstStyle/>
                    <a:p>
                      <a:pPr algn="ctr"/>
                      <a:r>
                        <a:rPr lang="en-US" sz="1500" kern="100">
                          <a:effectLst/>
                        </a:rPr>
                        <a:t>cancel</a:t>
                      </a:r>
                      <a:endParaRPr lang="zh-CN" sz="1800" kern="100">
                        <a:effectLst/>
                        <a:latin typeface="等线" panose="02010600030101010101" pitchFamily="2" charset="-122"/>
                        <a:ea typeface="等线" panose="02010600030101010101" pitchFamily="2" charset="-122"/>
                      </a:endParaRPr>
                    </a:p>
                  </a:txBody>
                  <a:tcPr marL="116940" marR="116940" marT="0" marB="0"/>
                </a:tc>
                <a:tc>
                  <a:txBody>
                    <a:bodyPr/>
                    <a:lstStyle/>
                    <a:p>
                      <a:pPr algn="ctr"/>
                      <a:r>
                        <a:rPr lang="en-US" sz="1500" kern="100">
                          <a:effectLst/>
                        </a:rPr>
                        <a:t>bit</a:t>
                      </a:r>
                      <a:endParaRPr lang="zh-CN" sz="1800" kern="100">
                        <a:effectLst/>
                        <a:latin typeface="等线" panose="02010600030101010101" pitchFamily="2" charset="-122"/>
                        <a:ea typeface="等线" panose="02010600030101010101" pitchFamily="2" charset="-122"/>
                      </a:endParaRPr>
                    </a:p>
                  </a:txBody>
                  <a:tcPr marL="116940" marR="116940" marT="0" marB="0"/>
                </a:tc>
                <a:tc>
                  <a:txBody>
                    <a:bodyPr/>
                    <a:lstStyle/>
                    <a:p>
                      <a:pPr algn="ctr"/>
                      <a:r>
                        <a:rPr lang="zh-CN" sz="1500" kern="100">
                          <a:effectLst/>
                        </a:rPr>
                        <a:t>否</a:t>
                      </a:r>
                      <a:endParaRPr lang="zh-CN" sz="1800" kern="100">
                        <a:effectLst/>
                        <a:latin typeface="等线" panose="02010600030101010101" pitchFamily="2" charset="-122"/>
                        <a:ea typeface="等线" panose="02010600030101010101" pitchFamily="2" charset="-122"/>
                      </a:endParaRPr>
                    </a:p>
                  </a:txBody>
                  <a:tcPr marL="116940" marR="116940" marT="0" marB="0"/>
                </a:tc>
                <a:tc>
                  <a:txBody>
                    <a:bodyPr/>
                    <a:lstStyle/>
                    <a:p>
                      <a:pPr algn="ctr"/>
                      <a:r>
                        <a:rPr lang="zh-CN" sz="1500" kern="100">
                          <a:effectLst/>
                        </a:rPr>
                        <a:t>否</a:t>
                      </a:r>
                      <a:endParaRPr lang="zh-CN" sz="1800" kern="100">
                        <a:effectLst/>
                        <a:latin typeface="等线" panose="02010600030101010101" pitchFamily="2" charset="-122"/>
                        <a:ea typeface="等线" panose="02010600030101010101" pitchFamily="2" charset="-122"/>
                      </a:endParaRPr>
                    </a:p>
                  </a:txBody>
                  <a:tcPr marL="116940" marR="116940" marT="0" marB="0"/>
                </a:tc>
                <a:tc>
                  <a:txBody>
                    <a:bodyPr/>
                    <a:lstStyle/>
                    <a:p>
                      <a:pPr algn="ctr"/>
                      <a:r>
                        <a:rPr lang="en-US" sz="1500" kern="100">
                          <a:effectLst/>
                        </a:rPr>
                        <a:t>1</a:t>
                      </a:r>
                      <a:r>
                        <a:rPr lang="zh-CN" sz="1500" kern="100">
                          <a:effectLst/>
                        </a:rPr>
                        <a:t>：未取消，</a:t>
                      </a:r>
                      <a:r>
                        <a:rPr lang="en-US" sz="1500" kern="100">
                          <a:effectLst/>
                        </a:rPr>
                        <a:t>0</a:t>
                      </a:r>
                      <a:r>
                        <a:rPr lang="zh-CN" sz="1500" kern="100">
                          <a:effectLst/>
                        </a:rPr>
                        <a:t>：取消</a:t>
                      </a:r>
                      <a:endParaRPr lang="zh-CN" sz="1800" kern="100">
                        <a:effectLst/>
                        <a:latin typeface="等线" panose="02010600030101010101" pitchFamily="2" charset="-122"/>
                        <a:ea typeface="等线" panose="02010600030101010101" pitchFamily="2" charset="-122"/>
                      </a:endParaRPr>
                    </a:p>
                  </a:txBody>
                  <a:tcPr marL="116940" marR="116940" marT="0" marB="0"/>
                </a:tc>
                <a:extLst>
                  <a:ext uri="{0D108BD9-81ED-4DB2-BD59-A6C34878D82A}">
                    <a16:rowId xmlns:a16="http://schemas.microsoft.com/office/drawing/2014/main" val="343318640"/>
                  </a:ext>
                </a:extLst>
              </a:tr>
              <a:tr h="233879">
                <a:tc>
                  <a:txBody>
                    <a:bodyPr/>
                    <a:lstStyle/>
                    <a:p>
                      <a:pPr algn="ctr"/>
                      <a:r>
                        <a:rPr lang="zh-CN" sz="1500" kern="100">
                          <a:effectLst/>
                        </a:rPr>
                        <a:t>关闭时间</a:t>
                      </a:r>
                      <a:endParaRPr lang="zh-CN" sz="1800" kern="100">
                        <a:effectLst/>
                        <a:latin typeface="等线" panose="02010600030101010101" pitchFamily="2" charset="-122"/>
                        <a:ea typeface="等线" panose="02010600030101010101" pitchFamily="2" charset="-122"/>
                      </a:endParaRPr>
                    </a:p>
                  </a:txBody>
                  <a:tcPr marL="116940" marR="116940" marT="0" marB="0"/>
                </a:tc>
                <a:tc>
                  <a:txBody>
                    <a:bodyPr/>
                    <a:lstStyle/>
                    <a:p>
                      <a:pPr algn="ctr"/>
                      <a:r>
                        <a:rPr lang="en-US" sz="1500" kern="100">
                          <a:effectLst/>
                        </a:rPr>
                        <a:t>closetime</a:t>
                      </a:r>
                      <a:endParaRPr lang="zh-CN" sz="1800" kern="100">
                        <a:effectLst/>
                        <a:latin typeface="等线" panose="02010600030101010101" pitchFamily="2" charset="-122"/>
                        <a:ea typeface="等线" panose="02010600030101010101" pitchFamily="2" charset="-122"/>
                      </a:endParaRPr>
                    </a:p>
                  </a:txBody>
                  <a:tcPr marL="116940" marR="116940" marT="0" marB="0"/>
                </a:tc>
                <a:tc>
                  <a:txBody>
                    <a:bodyPr/>
                    <a:lstStyle/>
                    <a:p>
                      <a:pPr algn="ctr"/>
                      <a:r>
                        <a:rPr lang="en-US" sz="1500" kern="100">
                          <a:effectLst/>
                        </a:rPr>
                        <a:t>varchar(12)</a:t>
                      </a:r>
                      <a:endParaRPr lang="zh-CN" sz="1800" kern="100">
                        <a:effectLst/>
                        <a:latin typeface="等线" panose="02010600030101010101" pitchFamily="2" charset="-122"/>
                        <a:ea typeface="等线" panose="02010600030101010101" pitchFamily="2" charset="-122"/>
                      </a:endParaRPr>
                    </a:p>
                  </a:txBody>
                  <a:tcPr marL="116940" marR="116940" marT="0" marB="0"/>
                </a:tc>
                <a:tc>
                  <a:txBody>
                    <a:bodyPr/>
                    <a:lstStyle/>
                    <a:p>
                      <a:pPr algn="ctr"/>
                      <a:r>
                        <a:rPr lang="zh-CN" sz="1500" kern="100">
                          <a:effectLst/>
                        </a:rPr>
                        <a:t>否</a:t>
                      </a:r>
                      <a:endParaRPr lang="zh-CN" sz="1800" kern="100">
                        <a:effectLst/>
                        <a:latin typeface="等线" panose="02010600030101010101" pitchFamily="2" charset="-122"/>
                        <a:ea typeface="等线" panose="02010600030101010101" pitchFamily="2" charset="-122"/>
                      </a:endParaRPr>
                    </a:p>
                  </a:txBody>
                  <a:tcPr marL="116940" marR="116940" marT="0" marB="0"/>
                </a:tc>
                <a:tc>
                  <a:txBody>
                    <a:bodyPr/>
                    <a:lstStyle/>
                    <a:p>
                      <a:pPr algn="ctr"/>
                      <a:r>
                        <a:rPr lang="zh-CN" sz="1500" kern="100">
                          <a:effectLst/>
                        </a:rPr>
                        <a:t>否</a:t>
                      </a:r>
                      <a:endParaRPr lang="zh-CN" sz="1800" kern="100">
                        <a:effectLst/>
                        <a:latin typeface="等线" panose="02010600030101010101" pitchFamily="2" charset="-122"/>
                        <a:ea typeface="等线" panose="02010600030101010101" pitchFamily="2" charset="-122"/>
                      </a:endParaRPr>
                    </a:p>
                  </a:txBody>
                  <a:tcPr marL="116940" marR="116940" marT="0" marB="0"/>
                </a:tc>
                <a:tc>
                  <a:txBody>
                    <a:bodyPr/>
                    <a:lstStyle/>
                    <a:p>
                      <a:pPr algn="ctr"/>
                      <a:r>
                        <a:rPr lang="en-US" sz="1500" kern="100" dirty="0">
                          <a:effectLst/>
                        </a:rPr>
                        <a:t> </a:t>
                      </a:r>
                      <a:endParaRPr lang="zh-CN" sz="1800" kern="100" dirty="0">
                        <a:effectLst/>
                        <a:latin typeface="等线" panose="02010600030101010101" pitchFamily="2" charset="-122"/>
                        <a:ea typeface="等线" panose="02010600030101010101" pitchFamily="2" charset="-122"/>
                      </a:endParaRPr>
                    </a:p>
                  </a:txBody>
                  <a:tcPr marL="116940" marR="116940" marT="0" marB="0"/>
                </a:tc>
                <a:extLst>
                  <a:ext uri="{0D108BD9-81ED-4DB2-BD59-A6C34878D82A}">
                    <a16:rowId xmlns:a16="http://schemas.microsoft.com/office/drawing/2014/main" val="2397159778"/>
                  </a:ext>
                </a:extLst>
              </a:tr>
            </a:tbl>
          </a:graphicData>
        </a:graphic>
      </p:graphicFrame>
      <p:graphicFrame>
        <p:nvGraphicFramePr>
          <p:cNvPr id="5" name="表格 4">
            <a:extLst>
              <a:ext uri="{FF2B5EF4-FFF2-40B4-BE49-F238E27FC236}">
                <a16:creationId xmlns:a16="http://schemas.microsoft.com/office/drawing/2014/main" id="{555766A2-A1D5-4A8D-BD31-D104F199BBAF}"/>
              </a:ext>
            </a:extLst>
          </p:cNvPr>
          <p:cNvGraphicFramePr>
            <a:graphicFrameLocks noGrp="1"/>
          </p:cNvGraphicFramePr>
          <p:nvPr>
            <p:extLst>
              <p:ext uri="{D42A27DB-BD31-4B8C-83A1-F6EECF244321}">
                <p14:modId xmlns:p14="http://schemas.microsoft.com/office/powerpoint/2010/main" val="3386932148"/>
              </p:ext>
            </p:extLst>
          </p:nvPr>
        </p:nvGraphicFramePr>
        <p:xfrm>
          <a:off x="3592194" y="3437511"/>
          <a:ext cx="8141812" cy="1143000"/>
        </p:xfrm>
        <a:graphic>
          <a:graphicData uri="http://schemas.openxmlformats.org/drawingml/2006/table">
            <a:tbl>
              <a:tblPr firstRow="1" firstCol="1" bandRow="1">
                <a:tableStyleId>{5C22544A-7EE6-4342-B048-85BDC9FD1C3A}</a:tableStyleId>
              </a:tblPr>
              <a:tblGrid>
                <a:gridCol w="1165623">
                  <a:extLst>
                    <a:ext uri="{9D8B030D-6E8A-4147-A177-3AD203B41FA5}">
                      <a16:colId xmlns:a16="http://schemas.microsoft.com/office/drawing/2014/main" val="1163967863"/>
                    </a:ext>
                  </a:extLst>
                </a:gridCol>
                <a:gridCol w="1399987">
                  <a:extLst>
                    <a:ext uri="{9D8B030D-6E8A-4147-A177-3AD203B41FA5}">
                      <a16:colId xmlns:a16="http://schemas.microsoft.com/office/drawing/2014/main" val="1072063782"/>
                    </a:ext>
                  </a:extLst>
                </a:gridCol>
                <a:gridCol w="1610605">
                  <a:extLst>
                    <a:ext uri="{9D8B030D-6E8A-4147-A177-3AD203B41FA5}">
                      <a16:colId xmlns:a16="http://schemas.microsoft.com/office/drawing/2014/main" val="1784507449"/>
                    </a:ext>
                  </a:extLst>
                </a:gridCol>
                <a:gridCol w="731999">
                  <a:extLst>
                    <a:ext uri="{9D8B030D-6E8A-4147-A177-3AD203B41FA5}">
                      <a16:colId xmlns:a16="http://schemas.microsoft.com/office/drawing/2014/main" val="741326237"/>
                    </a:ext>
                  </a:extLst>
                </a:gridCol>
                <a:gridCol w="1184207">
                  <a:extLst>
                    <a:ext uri="{9D8B030D-6E8A-4147-A177-3AD203B41FA5}">
                      <a16:colId xmlns:a16="http://schemas.microsoft.com/office/drawing/2014/main" val="1712228749"/>
                    </a:ext>
                  </a:extLst>
                </a:gridCol>
                <a:gridCol w="2049391">
                  <a:extLst>
                    <a:ext uri="{9D8B030D-6E8A-4147-A177-3AD203B41FA5}">
                      <a16:colId xmlns:a16="http://schemas.microsoft.com/office/drawing/2014/main" val="2528701497"/>
                    </a:ext>
                  </a:extLst>
                </a:gridCol>
              </a:tblGrid>
              <a:tr h="223007">
                <a:tc>
                  <a:txBody>
                    <a:bodyPr/>
                    <a:lstStyle/>
                    <a:p>
                      <a:pPr algn="ctr"/>
                      <a:r>
                        <a:rPr lang="zh-CN" sz="1500" kern="100">
                          <a:effectLst/>
                        </a:rPr>
                        <a:t>项目</a:t>
                      </a:r>
                      <a:endParaRPr lang="zh-CN" sz="1700" kern="100">
                        <a:effectLst/>
                        <a:latin typeface="等线" panose="02010600030101010101" pitchFamily="2" charset="-122"/>
                        <a:ea typeface="等线" panose="02010600030101010101" pitchFamily="2" charset="-122"/>
                      </a:endParaRPr>
                    </a:p>
                  </a:txBody>
                  <a:tcPr marL="111503" marR="111503" marT="0" marB="0"/>
                </a:tc>
                <a:tc>
                  <a:txBody>
                    <a:bodyPr/>
                    <a:lstStyle/>
                    <a:p>
                      <a:pPr algn="ctr"/>
                      <a:r>
                        <a:rPr lang="zh-CN" sz="1500" kern="100">
                          <a:effectLst/>
                        </a:rPr>
                        <a:t>字段名</a:t>
                      </a:r>
                      <a:endParaRPr lang="zh-CN" sz="1700" kern="100">
                        <a:effectLst/>
                        <a:latin typeface="等线" panose="02010600030101010101" pitchFamily="2" charset="-122"/>
                        <a:ea typeface="等线" panose="02010600030101010101" pitchFamily="2" charset="-122"/>
                      </a:endParaRPr>
                    </a:p>
                  </a:txBody>
                  <a:tcPr marL="111503" marR="111503" marT="0" marB="0"/>
                </a:tc>
                <a:tc>
                  <a:txBody>
                    <a:bodyPr/>
                    <a:lstStyle/>
                    <a:p>
                      <a:pPr algn="ctr"/>
                      <a:r>
                        <a:rPr lang="zh-CN" sz="1500" kern="100">
                          <a:effectLst/>
                        </a:rPr>
                        <a:t>类型宽度</a:t>
                      </a:r>
                      <a:endParaRPr lang="zh-CN" sz="1700" kern="100">
                        <a:effectLst/>
                        <a:latin typeface="等线" panose="02010600030101010101" pitchFamily="2" charset="-122"/>
                        <a:ea typeface="等线" panose="02010600030101010101" pitchFamily="2" charset="-122"/>
                      </a:endParaRPr>
                    </a:p>
                  </a:txBody>
                  <a:tcPr marL="111503" marR="111503" marT="0" marB="0"/>
                </a:tc>
                <a:tc>
                  <a:txBody>
                    <a:bodyPr/>
                    <a:lstStyle/>
                    <a:p>
                      <a:pPr algn="ctr"/>
                      <a:r>
                        <a:rPr lang="zh-CN" sz="1500" kern="100">
                          <a:effectLst/>
                        </a:rPr>
                        <a:t>主键</a:t>
                      </a:r>
                      <a:endParaRPr lang="zh-CN" sz="1700" kern="100">
                        <a:effectLst/>
                        <a:latin typeface="等线" panose="02010600030101010101" pitchFamily="2" charset="-122"/>
                        <a:ea typeface="等线" panose="02010600030101010101" pitchFamily="2" charset="-122"/>
                      </a:endParaRPr>
                    </a:p>
                  </a:txBody>
                  <a:tcPr marL="111503" marR="111503" marT="0" marB="0"/>
                </a:tc>
                <a:tc>
                  <a:txBody>
                    <a:bodyPr/>
                    <a:lstStyle/>
                    <a:p>
                      <a:pPr algn="ctr"/>
                      <a:r>
                        <a:rPr lang="zh-CN" sz="1500" kern="100">
                          <a:effectLst/>
                        </a:rPr>
                        <a:t>允许空值</a:t>
                      </a:r>
                      <a:endParaRPr lang="zh-CN" sz="1700" kern="100">
                        <a:effectLst/>
                        <a:latin typeface="等线" panose="02010600030101010101" pitchFamily="2" charset="-122"/>
                        <a:ea typeface="等线" panose="02010600030101010101" pitchFamily="2" charset="-122"/>
                      </a:endParaRPr>
                    </a:p>
                  </a:txBody>
                  <a:tcPr marL="111503" marR="111503" marT="0" marB="0"/>
                </a:tc>
                <a:tc>
                  <a:txBody>
                    <a:bodyPr/>
                    <a:lstStyle/>
                    <a:p>
                      <a:pPr algn="ctr"/>
                      <a:r>
                        <a:rPr lang="zh-CN" sz="1500" kern="100">
                          <a:effectLst/>
                        </a:rPr>
                        <a:t>备注</a:t>
                      </a:r>
                      <a:endParaRPr lang="zh-CN" sz="1700" kern="100">
                        <a:effectLst/>
                        <a:latin typeface="等线" panose="02010600030101010101" pitchFamily="2" charset="-122"/>
                        <a:ea typeface="等线" panose="02010600030101010101" pitchFamily="2" charset="-122"/>
                      </a:endParaRPr>
                    </a:p>
                  </a:txBody>
                  <a:tcPr marL="111503" marR="111503" marT="0" marB="0"/>
                </a:tc>
                <a:extLst>
                  <a:ext uri="{0D108BD9-81ED-4DB2-BD59-A6C34878D82A}">
                    <a16:rowId xmlns:a16="http://schemas.microsoft.com/office/drawing/2014/main" val="1378518452"/>
                  </a:ext>
                </a:extLst>
              </a:tr>
              <a:tr h="223007">
                <a:tc>
                  <a:txBody>
                    <a:bodyPr/>
                    <a:lstStyle/>
                    <a:p>
                      <a:pPr algn="ctr"/>
                      <a:r>
                        <a:rPr lang="zh-CN" sz="1500" kern="100">
                          <a:effectLst/>
                        </a:rPr>
                        <a:t>编号</a:t>
                      </a:r>
                      <a:endParaRPr lang="zh-CN" sz="1700" kern="100">
                        <a:effectLst/>
                        <a:latin typeface="等线" panose="02010600030101010101" pitchFamily="2" charset="-122"/>
                        <a:ea typeface="等线" panose="02010600030101010101" pitchFamily="2" charset="-122"/>
                      </a:endParaRPr>
                    </a:p>
                  </a:txBody>
                  <a:tcPr marL="111503" marR="111503" marT="0" marB="0"/>
                </a:tc>
                <a:tc>
                  <a:txBody>
                    <a:bodyPr/>
                    <a:lstStyle/>
                    <a:p>
                      <a:pPr algn="ctr"/>
                      <a:r>
                        <a:rPr lang="en-US" sz="1500" kern="100">
                          <a:effectLst/>
                        </a:rPr>
                        <a:t>id</a:t>
                      </a:r>
                      <a:endParaRPr lang="zh-CN" sz="1700" kern="100">
                        <a:effectLst/>
                        <a:latin typeface="等线" panose="02010600030101010101" pitchFamily="2" charset="-122"/>
                        <a:ea typeface="等线" panose="02010600030101010101" pitchFamily="2" charset="-122"/>
                      </a:endParaRPr>
                    </a:p>
                  </a:txBody>
                  <a:tcPr marL="111503" marR="111503" marT="0" marB="0"/>
                </a:tc>
                <a:tc>
                  <a:txBody>
                    <a:bodyPr/>
                    <a:lstStyle/>
                    <a:p>
                      <a:pPr algn="ctr"/>
                      <a:r>
                        <a:rPr lang="en-US" sz="1500" kern="100" dirty="0">
                          <a:effectLst/>
                        </a:rPr>
                        <a:t>int</a:t>
                      </a:r>
                      <a:endParaRPr lang="zh-CN" sz="1700" kern="100" dirty="0">
                        <a:effectLst/>
                        <a:latin typeface="等线" panose="02010600030101010101" pitchFamily="2" charset="-122"/>
                        <a:ea typeface="等线" panose="02010600030101010101" pitchFamily="2" charset="-122"/>
                      </a:endParaRPr>
                    </a:p>
                  </a:txBody>
                  <a:tcPr marL="111503" marR="111503" marT="0" marB="0"/>
                </a:tc>
                <a:tc>
                  <a:txBody>
                    <a:bodyPr/>
                    <a:lstStyle/>
                    <a:p>
                      <a:pPr algn="ctr"/>
                      <a:r>
                        <a:rPr lang="zh-CN" sz="1500" kern="100">
                          <a:effectLst/>
                        </a:rPr>
                        <a:t>是</a:t>
                      </a:r>
                      <a:endParaRPr lang="zh-CN" sz="1700" kern="100">
                        <a:effectLst/>
                        <a:latin typeface="等线" panose="02010600030101010101" pitchFamily="2" charset="-122"/>
                        <a:ea typeface="等线" panose="02010600030101010101" pitchFamily="2" charset="-122"/>
                      </a:endParaRPr>
                    </a:p>
                  </a:txBody>
                  <a:tcPr marL="111503" marR="111503" marT="0" marB="0"/>
                </a:tc>
                <a:tc>
                  <a:txBody>
                    <a:bodyPr/>
                    <a:lstStyle/>
                    <a:p>
                      <a:pPr algn="ctr"/>
                      <a:r>
                        <a:rPr lang="zh-CN" sz="1500" kern="100">
                          <a:effectLst/>
                        </a:rPr>
                        <a:t>否</a:t>
                      </a:r>
                      <a:endParaRPr lang="zh-CN" sz="1700" kern="100">
                        <a:effectLst/>
                        <a:latin typeface="等线" panose="02010600030101010101" pitchFamily="2" charset="-122"/>
                        <a:ea typeface="等线" panose="02010600030101010101" pitchFamily="2" charset="-122"/>
                      </a:endParaRPr>
                    </a:p>
                  </a:txBody>
                  <a:tcPr marL="111503" marR="111503" marT="0" marB="0"/>
                </a:tc>
                <a:tc>
                  <a:txBody>
                    <a:bodyPr/>
                    <a:lstStyle/>
                    <a:p>
                      <a:pPr algn="ctr"/>
                      <a:r>
                        <a:rPr lang="zh-CN" sz="1500" kern="100" dirty="0">
                          <a:effectLst/>
                        </a:rPr>
                        <a:t>自增</a:t>
                      </a:r>
                      <a:r>
                        <a:rPr lang="en-US" sz="1500" kern="100" dirty="0">
                          <a:effectLst/>
                        </a:rPr>
                        <a:t>ID</a:t>
                      </a:r>
                      <a:endParaRPr lang="zh-CN" sz="1700" kern="100" dirty="0">
                        <a:effectLst/>
                        <a:latin typeface="等线" panose="02010600030101010101" pitchFamily="2" charset="-122"/>
                        <a:ea typeface="等线" panose="02010600030101010101" pitchFamily="2" charset="-122"/>
                      </a:endParaRPr>
                    </a:p>
                  </a:txBody>
                  <a:tcPr marL="111503" marR="111503" marT="0" marB="0"/>
                </a:tc>
                <a:extLst>
                  <a:ext uri="{0D108BD9-81ED-4DB2-BD59-A6C34878D82A}">
                    <a16:rowId xmlns:a16="http://schemas.microsoft.com/office/drawing/2014/main" val="1848675713"/>
                  </a:ext>
                </a:extLst>
              </a:tr>
              <a:tr h="223007">
                <a:tc>
                  <a:txBody>
                    <a:bodyPr/>
                    <a:lstStyle/>
                    <a:p>
                      <a:pPr algn="ctr"/>
                      <a:r>
                        <a:rPr lang="zh-CN" sz="1500" kern="100">
                          <a:effectLst/>
                        </a:rPr>
                        <a:t>订单编号</a:t>
                      </a:r>
                      <a:endParaRPr lang="zh-CN" sz="1700" kern="100">
                        <a:effectLst/>
                        <a:latin typeface="等线" panose="02010600030101010101" pitchFamily="2" charset="-122"/>
                        <a:ea typeface="等线" panose="02010600030101010101" pitchFamily="2" charset="-122"/>
                      </a:endParaRPr>
                    </a:p>
                  </a:txBody>
                  <a:tcPr marL="111503" marR="111503" marT="0" marB="0"/>
                </a:tc>
                <a:tc>
                  <a:txBody>
                    <a:bodyPr/>
                    <a:lstStyle/>
                    <a:p>
                      <a:pPr algn="ctr"/>
                      <a:r>
                        <a:rPr lang="en-US" sz="1500" kern="100">
                          <a:effectLst/>
                        </a:rPr>
                        <a:t>orderid</a:t>
                      </a:r>
                      <a:endParaRPr lang="zh-CN" sz="1700" kern="100">
                        <a:effectLst/>
                        <a:latin typeface="等线" panose="02010600030101010101" pitchFamily="2" charset="-122"/>
                        <a:ea typeface="等线" panose="02010600030101010101" pitchFamily="2" charset="-122"/>
                      </a:endParaRPr>
                    </a:p>
                  </a:txBody>
                  <a:tcPr marL="111503" marR="111503" marT="0" marB="0"/>
                </a:tc>
                <a:tc>
                  <a:txBody>
                    <a:bodyPr/>
                    <a:lstStyle/>
                    <a:p>
                      <a:pPr algn="ctr"/>
                      <a:r>
                        <a:rPr lang="en-US" sz="1500" kern="100">
                          <a:effectLst/>
                        </a:rPr>
                        <a:t>varchar(13)</a:t>
                      </a:r>
                      <a:endParaRPr lang="zh-CN" sz="1700" kern="100">
                        <a:effectLst/>
                        <a:latin typeface="等线" panose="02010600030101010101" pitchFamily="2" charset="-122"/>
                        <a:ea typeface="等线" panose="02010600030101010101" pitchFamily="2" charset="-122"/>
                      </a:endParaRPr>
                    </a:p>
                  </a:txBody>
                  <a:tcPr marL="111503" marR="111503" marT="0" marB="0"/>
                </a:tc>
                <a:tc>
                  <a:txBody>
                    <a:bodyPr/>
                    <a:lstStyle/>
                    <a:p>
                      <a:pPr algn="ctr"/>
                      <a:r>
                        <a:rPr lang="zh-CN" sz="1500" kern="100">
                          <a:effectLst/>
                        </a:rPr>
                        <a:t>否</a:t>
                      </a:r>
                      <a:endParaRPr lang="zh-CN" sz="1700" kern="100">
                        <a:effectLst/>
                        <a:latin typeface="等线" panose="02010600030101010101" pitchFamily="2" charset="-122"/>
                        <a:ea typeface="等线" panose="02010600030101010101" pitchFamily="2" charset="-122"/>
                      </a:endParaRPr>
                    </a:p>
                  </a:txBody>
                  <a:tcPr marL="111503" marR="111503" marT="0" marB="0"/>
                </a:tc>
                <a:tc>
                  <a:txBody>
                    <a:bodyPr/>
                    <a:lstStyle/>
                    <a:p>
                      <a:pPr algn="ctr"/>
                      <a:r>
                        <a:rPr lang="zh-CN" sz="1500" kern="100">
                          <a:effectLst/>
                        </a:rPr>
                        <a:t>否</a:t>
                      </a:r>
                      <a:endParaRPr lang="zh-CN" sz="1700" kern="100">
                        <a:effectLst/>
                        <a:latin typeface="等线" panose="02010600030101010101" pitchFamily="2" charset="-122"/>
                        <a:ea typeface="等线" panose="02010600030101010101" pitchFamily="2" charset="-122"/>
                      </a:endParaRPr>
                    </a:p>
                  </a:txBody>
                  <a:tcPr marL="111503" marR="111503" marT="0" marB="0"/>
                </a:tc>
                <a:tc>
                  <a:txBody>
                    <a:bodyPr/>
                    <a:lstStyle/>
                    <a:p>
                      <a:pPr algn="ctr"/>
                      <a:r>
                        <a:rPr lang="zh-CN" sz="1500" kern="100">
                          <a:effectLst/>
                        </a:rPr>
                        <a:t>关联</a:t>
                      </a:r>
                      <a:r>
                        <a:rPr lang="en-US" sz="1500" kern="100">
                          <a:effectLst/>
                        </a:rPr>
                        <a:t>order</a:t>
                      </a:r>
                      <a:r>
                        <a:rPr lang="zh-CN" sz="1500" kern="100">
                          <a:effectLst/>
                        </a:rPr>
                        <a:t>表主键</a:t>
                      </a:r>
                      <a:endParaRPr lang="zh-CN" sz="1700" kern="100">
                        <a:effectLst/>
                        <a:latin typeface="等线" panose="02010600030101010101" pitchFamily="2" charset="-122"/>
                        <a:ea typeface="等线" panose="02010600030101010101" pitchFamily="2" charset="-122"/>
                      </a:endParaRPr>
                    </a:p>
                  </a:txBody>
                  <a:tcPr marL="111503" marR="111503" marT="0" marB="0"/>
                </a:tc>
                <a:extLst>
                  <a:ext uri="{0D108BD9-81ED-4DB2-BD59-A6C34878D82A}">
                    <a16:rowId xmlns:a16="http://schemas.microsoft.com/office/drawing/2014/main" val="3826017188"/>
                  </a:ext>
                </a:extLst>
              </a:tr>
              <a:tr h="223007">
                <a:tc>
                  <a:txBody>
                    <a:bodyPr/>
                    <a:lstStyle/>
                    <a:p>
                      <a:pPr algn="ctr"/>
                      <a:r>
                        <a:rPr lang="zh-CN" sz="1500" kern="100">
                          <a:effectLst/>
                        </a:rPr>
                        <a:t>食物编号</a:t>
                      </a:r>
                      <a:endParaRPr lang="zh-CN" sz="1700" kern="100">
                        <a:effectLst/>
                        <a:latin typeface="等线" panose="02010600030101010101" pitchFamily="2" charset="-122"/>
                        <a:ea typeface="等线" panose="02010600030101010101" pitchFamily="2" charset="-122"/>
                      </a:endParaRPr>
                    </a:p>
                  </a:txBody>
                  <a:tcPr marL="111503" marR="111503" marT="0" marB="0"/>
                </a:tc>
                <a:tc>
                  <a:txBody>
                    <a:bodyPr/>
                    <a:lstStyle/>
                    <a:p>
                      <a:pPr algn="ctr"/>
                      <a:r>
                        <a:rPr lang="en-US" sz="1500" kern="100">
                          <a:effectLst/>
                        </a:rPr>
                        <a:t>foodid</a:t>
                      </a:r>
                      <a:endParaRPr lang="zh-CN" sz="1700" kern="100">
                        <a:effectLst/>
                        <a:latin typeface="等线" panose="02010600030101010101" pitchFamily="2" charset="-122"/>
                        <a:ea typeface="等线" panose="02010600030101010101" pitchFamily="2" charset="-122"/>
                      </a:endParaRPr>
                    </a:p>
                  </a:txBody>
                  <a:tcPr marL="111503" marR="111503" marT="0" marB="0"/>
                </a:tc>
                <a:tc>
                  <a:txBody>
                    <a:bodyPr/>
                    <a:lstStyle/>
                    <a:p>
                      <a:pPr algn="ctr"/>
                      <a:r>
                        <a:rPr lang="en-US" sz="1500" kern="100">
                          <a:effectLst/>
                        </a:rPr>
                        <a:t>varchar(13)</a:t>
                      </a:r>
                      <a:endParaRPr lang="zh-CN" sz="1700" kern="100">
                        <a:effectLst/>
                        <a:latin typeface="等线" panose="02010600030101010101" pitchFamily="2" charset="-122"/>
                        <a:ea typeface="等线" panose="02010600030101010101" pitchFamily="2" charset="-122"/>
                      </a:endParaRPr>
                    </a:p>
                  </a:txBody>
                  <a:tcPr marL="111503" marR="111503" marT="0" marB="0"/>
                </a:tc>
                <a:tc>
                  <a:txBody>
                    <a:bodyPr/>
                    <a:lstStyle/>
                    <a:p>
                      <a:pPr algn="ctr"/>
                      <a:r>
                        <a:rPr lang="zh-CN" sz="1500" kern="100">
                          <a:effectLst/>
                        </a:rPr>
                        <a:t>否</a:t>
                      </a:r>
                      <a:endParaRPr lang="zh-CN" sz="1700" kern="100">
                        <a:effectLst/>
                        <a:latin typeface="等线" panose="02010600030101010101" pitchFamily="2" charset="-122"/>
                        <a:ea typeface="等线" panose="02010600030101010101" pitchFamily="2" charset="-122"/>
                      </a:endParaRPr>
                    </a:p>
                  </a:txBody>
                  <a:tcPr marL="111503" marR="111503" marT="0" marB="0"/>
                </a:tc>
                <a:tc>
                  <a:txBody>
                    <a:bodyPr/>
                    <a:lstStyle/>
                    <a:p>
                      <a:pPr algn="ctr"/>
                      <a:r>
                        <a:rPr lang="zh-CN" sz="1500" kern="100">
                          <a:effectLst/>
                        </a:rPr>
                        <a:t>否</a:t>
                      </a:r>
                      <a:endParaRPr lang="zh-CN" sz="1700" kern="100">
                        <a:effectLst/>
                        <a:latin typeface="等线" panose="02010600030101010101" pitchFamily="2" charset="-122"/>
                        <a:ea typeface="等线" panose="02010600030101010101" pitchFamily="2" charset="-122"/>
                      </a:endParaRPr>
                    </a:p>
                  </a:txBody>
                  <a:tcPr marL="111503" marR="111503" marT="0" marB="0"/>
                </a:tc>
                <a:tc>
                  <a:txBody>
                    <a:bodyPr/>
                    <a:lstStyle/>
                    <a:p>
                      <a:pPr algn="ctr"/>
                      <a:r>
                        <a:rPr lang="zh-CN" sz="1500" kern="100">
                          <a:effectLst/>
                        </a:rPr>
                        <a:t>关联</a:t>
                      </a:r>
                      <a:r>
                        <a:rPr lang="en-US" sz="1500" kern="100">
                          <a:effectLst/>
                        </a:rPr>
                        <a:t>food</a:t>
                      </a:r>
                      <a:r>
                        <a:rPr lang="zh-CN" sz="1500" kern="100">
                          <a:effectLst/>
                        </a:rPr>
                        <a:t>表主键</a:t>
                      </a:r>
                      <a:endParaRPr lang="zh-CN" sz="1700" kern="100">
                        <a:effectLst/>
                        <a:latin typeface="等线" panose="02010600030101010101" pitchFamily="2" charset="-122"/>
                        <a:ea typeface="等线" panose="02010600030101010101" pitchFamily="2" charset="-122"/>
                      </a:endParaRPr>
                    </a:p>
                  </a:txBody>
                  <a:tcPr marL="111503" marR="111503" marT="0" marB="0"/>
                </a:tc>
                <a:extLst>
                  <a:ext uri="{0D108BD9-81ED-4DB2-BD59-A6C34878D82A}">
                    <a16:rowId xmlns:a16="http://schemas.microsoft.com/office/drawing/2014/main" val="3538926865"/>
                  </a:ext>
                </a:extLst>
              </a:tr>
              <a:tr h="223007">
                <a:tc>
                  <a:txBody>
                    <a:bodyPr/>
                    <a:lstStyle/>
                    <a:p>
                      <a:pPr algn="ctr"/>
                      <a:r>
                        <a:rPr lang="zh-CN" sz="1500" kern="100">
                          <a:effectLst/>
                        </a:rPr>
                        <a:t>数量</a:t>
                      </a:r>
                      <a:endParaRPr lang="zh-CN" sz="1700" kern="100">
                        <a:effectLst/>
                        <a:latin typeface="等线" panose="02010600030101010101" pitchFamily="2" charset="-122"/>
                        <a:ea typeface="等线" panose="02010600030101010101" pitchFamily="2" charset="-122"/>
                      </a:endParaRPr>
                    </a:p>
                  </a:txBody>
                  <a:tcPr marL="111503" marR="111503" marT="0" marB="0"/>
                </a:tc>
                <a:tc>
                  <a:txBody>
                    <a:bodyPr/>
                    <a:lstStyle/>
                    <a:p>
                      <a:pPr algn="ctr"/>
                      <a:r>
                        <a:rPr lang="en-US" sz="1500" kern="100">
                          <a:effectLst/>
                        </a:rPr>
                        <a:t>number</a:t>
                      </a:r>
                      <a:endParaRPr lang="zh-CN" sz="1700" kern="100">
                        <a:effectLst/>
                        <a:latin typeface="等线" panose="02010600030101010101" pitchFamily="2" charset="-122"/>
                        <a:ea typeface="等线" panose="02010600030101010101" pitchFamily="2" charset="-122"/>
                      </a:endParaRPr>
                    </a:p>
                  </a:txBody>
                  <a:tcPr marL="111503" marR="111503" marT="0" marB="0"/>
                </a:tc>
                <a:tc>
                  <a:txBody>
                    <a:bodyPr/>
                    <a:lstStyle/>
                    <a:p>
                      <a:pPr algn="ctr"/>
                      <a:r>
                        <a:rPr lang="en-US" sz="1500" kern="100">
                          <a:effectLst/>
                        </a:rPr>
                        <a:t>int</a:t>
                      </a:r>
                      <a:endParaRPr lang="zh-CN" sz="1700" kern="100">
                        <a:effectLst/>
                        <a:latin typeface="等线" panose="02010600030101010101" pitchFamily="2" charset="-122"/>
                        <a:ea typeface="等线" panose="02010600030101010101" pitchFamily="2" charset="-122"/>
                      </a:endParaRPr>
                    </a:p>
                  </a:txBody>
                  <a:tcPr marL="111503" marR="111503" marT="0" marB="0"/>
                </a:tc>
                <a:tc>
                  <a:txBody>
                    <a:bodyPr/>
                    <a:lstStyle/>
                    <a:p>
                      <a:pPr algn="ctr"/>
                      <a:r>
                        <a:rPr lang="zh-CN" sz="1500" kern="100">
                          <a:effectLst/>
                        </a:rPr>
                        <a:t>否</a:t>
                      </a:r>
                      <a:endParaRPr lang="zh-CN" sz="1700" kern="100">
                        <a:effectLst/>
                        <a:latin typeface="等线" panose="02010600030101010101" pitchFamily="2" charset="-122"/>
                        <a:ea typeface="等线" panose="02010600030101010101" pitchFamily="2" charset="-122"/>
                      </a:endParaRPr>
                    </a:p>
                  </a:txBody>
                  <a:tcPr marL="111503" marR="111503" marT="0" marB="0"/>
                </a:tc>
                <a:tc>
                  <a:txBody>
                    <a:bodyPr/>
                    <a:lstStyle/>
                    <a:p>
                      <a:pPr algn="ctr"/>
                      <a:r>
                        <a:rPr lang="zh-CN" sz="1500" kern="100">
                          <a:effectLst/>
                        </a:rPr>
                        <a:t>否</a:t>
                      </a:r>
                      <a:endParaRPr lang="zh-CN" sz="1700" kern="100">
                        <a:effectLst/>
                        <a:latin typeface="等线" panose="02010600030101010101" pitchFamily="2" charset="-122"/>
                        <a:ea typeface="等线" panose="02010600030101010101" pitchFamily="2" charset="-122"/>
                      </a:endParaRPr>
                    </a:p>
                  </a:txBody>
                  <a:tcPr marL="111503" marR="111503" marT="0" marB="0"/>
                </a:tc>
                <a:tc>
                  <a:txBody>
                    <a:bodyPr/>
                    <a:lstStyle/>
                    <a:p>
                      <a:pPr algn="ctr"/>
                      <a:r>
                        <a:rPr lang="en-US" sz="1500" kern="100" dirty="0">
                          <a:effectLst/>
                        </a:rPr>
                        <a:t> </a:t>
                      </a:r>
                      <a:endParaRPr lang="zh-CN" sz="1700" kern="100" dirty="0">
                        <a:effectLst/>
                        <a:latin typeface="等线" panose="02010600030101010101" pitchFamily="2" charset="-122"/>
                        <a:ea typeface="等线" panose="02010600030101010101" pitchFamily="2" charset="-122"/>
                      </a:endParaRPr>
                    </a:p>
                  </a:txBody>
                  <a:tcPr marL="111503" marR="111503" marT="0" marB="0"/>
                </a:tc>
                <a:extLst>
                  <a:ext uri="{0D108BD9-81ED-4DB2-BD59-A6C34878D82A}">
                    <a16:rowId xmlns:a16="http://schemas.microsoft.com/office/drawing/2014/main" val="2510218931"/>
                  </a:ext>
                </a:extLst>
              </a:tr>
            </a:tbl>
          </a:graphicData>
        </a:graphic>
      </p:graphicFrame>
      <p:sp>
        <p:nvSpPr>
          <p:cNvPr id="6" name="Rectangle 1">
            <a:extLst>
              <a:ext uri="{FF2B5EF4-FFF2-40B4-BE49-F238E27FC236}">
                <a16:creationId xmlns:a16="http://schemas.microsoft.com/office/drawing/2014/main" id="{AEC45B25-3189-47D3-9131-4A999CF5AEC9}"/>
              </a:ext>
            </a:extLst>
          </p:cNvPr>
          <p:cNvSpPr>
            <a:spLocks noChangeArrowheads="1"/>
          </p:cNvSpPr>
          <p:nvPr/>
        </p:nvSpPr>
        <p:spPr bwMode="auto">
          <a:xfrm>
            <a:off x="3816249" y="3633873"/>
            <a:ext cx="569387" cy="5078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2667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266700" algn="l" defTabSz="914400" rtl="0" eaLnBrk="0" fontAlgn="base" latinLnBrk="0" hangingPunct="0">
              <a:lnSpc>
                <a:spcPct val="100000"/>
              </a:lnSpc>
              <a:spcBef>
                <a:spcPct val="0"/>
              </a:spcBef>
              <a:spcAft>
                <a:spcPct val="0"/>
              </a:spcAft>
              <a:buClrTx/>
              <a:buSzTx/>
              <a:buFontTx/>
              <a:buNone/>
              <a:tabLst/>
            </a:pPr>
            <a:r>
              <a:rPr kumimoji="0" lang="zh-CN" altLang="en-US" sz="900" b="0" i="0" u="none" strike="noStrike" cap="none" normalizeH="0" baseline="0" dirty="0">
                <a:ln>
                  <a:noFill/>
                </a:ln>
                <a:solidFill>
                  <a:schemeClr val="tx1"/>
                </a:solidFill>
                <a:effectLst/>
                <a:latin typeface="宋体" panose="02010600030101010101" pitchFamily="2" charset="-122"/>
                <a:ea typeface="宋体" panose="02010600030101010101" pitchFamily="2" charset="-122"/>
              </a:rPr>
              <a:t>）</a:t>
            </a:r>
            <a:endParaRPr kumimoji="0" lang="zh-CN" altLang="en-US" sz="800" b="0" i="0" u="none" strike="noStrike" cap="none" normalizeH="0" baseline="0" dirty="0">
              <a:ln>
                <a:noFill/>
              </a:ln>
              <a:solidFill>
                <a:schemeClr val="tx1"/>
              </a:solidFill>
              <a:effectLst/>
            </a:endParaRPr>
          </a:p>
          <a:p>
            <a:pPr marL="0" marR="0" lvl="0" indent="26670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dirty="0">
              <a:ln>
                <a:noFill/>
              </a:ln>
              <a:solidFill>
                <a:schemeClr val="tx1"/>
              </a:solidFill>
              <a:effectLst/>
              <a:latin typeface="Arial" panose="020B0604020202020204" pitchFamily="34" charset="0"/>
            </a:endParaRPr>
          </a:p>
        </p:txBody>
      </p:sp>
      <p:graphicFrame>
        <p:nvGraphicFramePr>
          <p:cNvPr id="7" name="表格 6">
            <a:extLst>
              <a:ext uri="{FF2B5EF4-FFF2-40B4-BE49-F238E27FC236}">
                <a16:creationId xmlns:a16="http://schemas.microsoft.com/office/drawing/2014/main" id="{01F92820-1FE4-43D9-B14C-0CAE5C9CC45D}"/>
              </a:ext>
            </a:extLst>
          </p:cNvPr>
          <p:cNvGraphicFramePr>
            <a:graphicFrameLocks noGrp="1"/>
          </p:cNvGraphicFramePr>
          <p:nvPr>
            <p:extLst>
              <p:ext uri="{D42A27DB-BD31-4B8C-83A1-F6EECF244321}">
                <p14:modId xmlns:p14="http://schemas.microsoft.com/office/powerpoint/2010/main" val="3576435526"/>
              </p:ext>
            </p:extLst>
          </p:nvPr>
        </p:nvGraphicFramePr>
        <p:xfrm>
          <a:off x="3016358" y="4683932"/>
          <a:ext cx="8420398" cy="1950720"/>
        </p:xfrm>
        <a:graphic>
          <a:graphicData uri="http://schemas.openxmlformats.org/drawingml/2006/table">
            <a:tbl>
              <a:tblPr firstRow="1" firstCol="1" bandRow="1">
                <a:tableStyleId>{5C22544A-7EE6-4342-B048-85BDC9FD1C3A}</a:tableStyleId>
              </a:tblPr>
              <a:tblGrid>
                <a:gridCol w="1242534">
                  <a:extLst>
                    <a:ext uri="{9D8B030D-6E8A-4147-A177-3AD203B41FA5}">
                      <a16:colId xmlns:a16="http://schemas.microsoft.com/office/drawing/2014/main" val="284909254"/>
                    </a:ext>
                  </a:extLst>
                </a:gridCol>
                <a:gridCol w="1492362">
                  <a:extLst>
                    <a:ext uri="{9D8B030D-6E8A-4147-A177-3AD203B41FA5}">
                      <a16:colId xmlns:a16="http://schemas.microsoft.com/office/drawing/2014/main" val="3931463312"/>
                    </a:ext>
                  </a:extLst>
                </a:gridCol>
                <a:gridCol w="1716877">
                  <a:extLst>
                    <a:ext uri="{9D8B030D-6E8A-4147-A177-3AD203B41FA5}">
                      <a16:colId xmlns:a16="http://schemas.microsoft.com/office/drawing/2014/main" val="918269416"/>
                    </a:ext>
                  </a:extLst>
                </a:gridCol>
                <a:gridCol w="780298">
                  <a:extLst>
                    <a:ext uri="{9D8B030D-6E8A-4147-A177-3AD203B41FA5}">
                      <a16:colId xmlns:a16="http://schemas.microsoft.com/office/drawing/2014/main" val="1515634197"/>
                    </a:ext>
                  </a:extLst>
                </a:gridCol>
                <a:gridCol w="1003712">
                  <a:extLst>
                    <a:ext uri="{9D8B030D-6E8A-4147-A177-3AD203B41FA5}">
                      <a16:colId xmlns:a16="http://schemas.microsoft.com/office/drawing/2014/main" val="2669149617"/>
                    </a:ext>
                  </a:extLst>
                </a:gridCol>
                <a:gridCol w="2184615">
                  <a:extLst>
                    <a:ext uri="{9D8B030D-6E8A-4147-A177-3AD203B41FA5}">
                      <a16:colId xmlns:a16="http://schemas.microsoft.com/office/drawing/2014/main" val="3972547559"/>
                    </a:ext>
                  </a:extLst>
                </a:gridCol>
              </a:tblGrid>
              <a:tr h="475443">
                <a:tc>
                  <a:txBody>
                    <a:bodyPr/>
                    <a:lstStyle/>
                    <a:p>
                      <a:pPr algn="ctr"/>
                      <a:r>
                        <a:rPr lang="zh-CN" sz="1600" kern="100">
                          <a:effectLst/>
                        </a:rPr>
                        <a:t>项目</a:t>
                      </a:r>
                      <a:endParaRPr lang="zh-CN" sz="1800" kern="100">
                        <a:effectLst/>
                        <a:latin typeface="等线" panose="02010600030101010101" pitchFamily="2" charset="-122"/>
                        <a:ea typeface="等线" panose="02010600030101010101" pitchFamily="2" charset="-122"/>
                      </a:endParaRPr>
                    </a:p>
                  </a:txBody>
                  <a:tcPr marL="118861" marR="118861" marT="0" marB="0"/>
                </a:tc>
                <a:tc>
                  <a:txBody>
                    <a:bodyPr/>
                    <a:lstStyle/>
                    <a:p>
                      <a:pPr algn="ctr"/>
                      <a:r>
                        <a:rPr lang="zh-CN" sz="1600" kern="100">
                          <a:effectLst/>
                        </a:rPr>
                        <a:t>字段名</a:t>
                      </a:r>
                      <a:endParaRPr lang="zh-CN" sz="1800" kern="100">
                        <a:effectLst/>
                        <a:latin typeface="等线" panose="02010600030101010101" pitchFamily="2" charset="-122"/>
                        <a:ea typeface="等线" panose="02010600030101010101" pitchFamily="2" charset="-122"/>
                      </a:endParaRPr>
                    </a:p>
                  </a:txBody>
                  <a:tcPr marL="118861" marR="118861" marT="0" marB="0"/>
                </a:tc>
                <a:tc>
                  <a:txBody>
                    <a:bodyPr/>
                    <a:lstStyle/>
                    <a:p>
                      <a:pPr algn="ctr"/>
                      <a:r>
                        <a:rPr lang="zh-CN" sz="1600" kern="100">
                          <a:effectLst/>
                        </a:rPr>
                        <a:t>类型宽度</a:t>
                      </a:r>
                      <a:endParaRPr lang="zh-CN" sz="1800" kern="100">
                        <a:effectLst/>
                        <a:latin typeface="等线" panose="02010600030101010101" pitchFamily="2" charset="-122"/>
                        <a:ea typeface="等线" panose="02010600030101010101" pitchFamily="2" charset="-122"/>
                      </a:endParaRPr>
                    </a:p>
                  </a:txBody>
                  <a:tcPr marL="118861" marR="118861" marT="0" marB="0"/>
                </a:tc>
                <a:tc>
                  <a:txBody>
                    <a:bodyPr/>
                    <a:lstStyle/>
                    <a:p>
                      <a:pPr algn="ctr"/>
                      <a:r>
                        <a:rPr lang="zh-CN" sz="1600" kern="100">
                          <a:effectLst/>
                        </a:rPr>
                        <a:t>主键</a:t>
                      </a:r>
                      <a:endParaRPr lang="zh-CN" sz="1800" kern="100">
                        <a:effectLst/>
                        <a:latin typeface="等线" panose="02010600030101010101" pitchFamily="2" charset="-122"/>
                        <a:ea typeface="等线" panose="02010600030101010101" pitchFamily="2" charset="-122"/>
                      </a:endParaRPr>
                    </a:p>
                  </a:txBody>
                  <a:tcPr marL="118861" marR="118861" marT="0" marB="0"/>
                </a:tc>
                <a:tc>
                  <a:txBody>
                    <a:bodyPr/>
                    <a:lstStyle/>
                    <a:p>
                      <a:pPr algn="ctr"/>
                      <a:r>
                        <a:rPr lang="zh-CN" sz="1600" kern="100">
                          <a:effectLst/>
                        </a:rPr>
                        <a:t>允许空值</a:t>
                      </a:r>
                      <a:endParaRPr lang="zh-CN" sz="1800" kern="100">
                        <a:effectLst/>
                        <a:latin typeface="等线" panose="02010600030101010101" pitchFamily="2" charset="-122"/>
                        <a:ea typeface="等线" panose="02010600030101010101" pitchFamily="2" charset="-122"/>
                      </a:endParaRPr>
                    </a:p>
                  </a:txBody>
                  <a:tcPr marL="118861" marR="118861" marT="0" marB="0"/>
                </a:tc>
                <a:tc>
                  <a:txBody>
                    <a:bodyPr/>
                    <a:lstStyle/>
                    <a:p>
                      <a:pPr algn="ctr"/>
                      <a:r>
                        <a:rPr lang="zh-CN" sz="1600" kern="100">
                          <a:effectLst/>
                        </a:rPr>
                        <a:t>备注</a:t>
                      </a:r>
                      <a:endParaRPr lang="zh-CN" sz="1800" kern="100">
                        <a:effectLst/>
                        <a:latin typeface="等线" panose="02010600030101010101" pitchFamily="2" charset="-122"/>
                        <a:ea typeface="等线" panose="02010600030101010101" pitchFamily="2" charset="-122"/>
                      </a:endParaRPr>
                    </a:p>
                  </a:txBody>
                  <a:tcPr marL="118861" marR="118861" marT="0" marB="0"/>
                </a:tc>
                <a:extLst>
                  <a:ext uri="{0D108BD9-81ED-4DB2-BD59-A6C34878D82A}">
                    <a16:rowId xmlns:a16="http://schemas.microsoft.com/office/drawing/2014/main" val="1035190074"/>
                  </a:ext>
                </a:extLst>
              </a:tr>
              <a:tr h="237721">
                <a:tc>
                  <a:txBody>
                    <a:bodyPr/>
                    <a:lstStyle/>
                    <a:p>
                      <a:pPr algn="ctr"/>
                      <a:r>
                        <a:rPr lang="zh-CN" sz="1600" kern="100">
                          <a:effectLst/>
                        </a:rPr>
                        <a:t>编号</a:t>
                      </a:r>
                      <a:endParaRPr lang="zh-CN" sz="1800" kern="100">
                        <a:effectLst/>
                        <a:latin typeface="等线" panose="02010600030101010101" pitchFamily="2" charset="-122"/>
                        <a:ea typeface="等线" panose="02010600030101010101" pitchFamily="2" charset="-122"/>
                      </a:endParaRPr>
                    </a:p>
                  </a:txBody>
                  <a:tcPr marL="118861" marR="118861" marT="0" marB="0"/>
                </a:tc>
                <a:tc>
                  <a:txBody>
                    <a:bodyPr/>
                    <a:lstStyle/>
                    <a:p>
                      <a:pPr algn="ctr"/>
                      <a:r>
                        <a:rPr lang="en-US" sz="1600" kern="100" dirty="0">
                          <a:effectLst/>
                        </a:rPr>
                        <a:t>id</a:t>
                      </a:r>
                      <a:endParaRPr lang="zh-CN" sz="1800" kern="100" dirty="0">
                        <a:effectLst/>
                        <a:latin typeface="等线" panose="02010600030101010101" pitchFamily="2" charset="-122"/>
                        <a:ea typeface="等线" panose="02010600030101010101" pitchFamily="2" charset="-122"/>
                      </a:endParaRPr>
                    </a:p>
                  </a:txBody>
                  <a:tcPr marL="118861" marR="118861" marT="0" marB="0"/>
                </a:tc>
                <a:tc>
                  <a:txBody>
                    <a:bodyPr/>
                    <a:lstStyle/>
                    <a:p>
                      <a:pPr algn="ctr"/>
                      <a:r>
                        <a:rPr lang="en-US" sz="1600" kern="100">
                          <a:effectLst/>
                        </a:rPr>
                        <a:t>int</a:t>
                      </a:r>
                      <a:endParaRPr lang="zh-CN" sz="1800" kern="100">
                        <a:effectLst/>
                        <a:latin typeface="等线" panose="02010600030101010101" pitchFamily="2" charset="-122"/>
                        <a:ea typeface="等线" panose="02010600030101010101" pitchFamily="2" charset="-122"/>
                      </a:endParaRPr>
                    </a:p>
                  </a:txBody>
                  <a:tcPr marL="118861" marR="118861" marT="0" marB="0"/>
                </a:tc>
                <a:tc>
                  <a:txBody>
                    <a:bodyPr/>
                    <a:lstStyle/>
                    <a:p>
                      <a:pPr algn="ctr"/>
                      <a:r>
                        <a:rPr lang="zh-CN" sz="1600" kern="100">
                          <a:effectLst/>
                        </a:rPr>
                        <a:t>是</a:t>
                      </a:r>
                      <a:endParaRPr lang="zh-CN" sz="1800" kern="100">
                        <a:effectLst/>
                        <a:latin typeface="等线" panose="02010600030101010101" pitchFamily="2" charset="-122"/>
                        <a:ea typeface="等线" panose="02010600030101010101" pitchFamily="2" charset="-122"/>
                      </a:endParaRPr>
                    </a:p>
                  </a:txBody>
                  <a:tcPr marL="118861" marR="118861" marT="0" marB="0"/>
                </a:tc>
                <a:tc>
                  <a:txBody>
                    <a:bodyPr/>
                    <a:lstStyle/>
                    <a:p>
                      <a:pPr algn="ctr"/>
                      <a:r>
                        <a:rPr lang="zh-CN" sz="1600" kern="100">
                          <a:effectLst/>
                        </a:rPr>
                        <a:t>否</a:t>
                      </a:r>
                      <a:endParaRPr lang="zh-CN" sz="1800" kern="100">
                        <a:effectLst/>
                        <a:latin typeface="等线" panose="02010600030101010101" pitchFamily="2" charset="-122"/>
                        <a:ea typeface="等线" panose="02010600030101010101" pitchFamily="2" charset="-122"/>
                      </a:endParaRPr>
                    </a:p>
                  </a:txBody>
                  <a:tcPr marL="118861" marR="118861" marT="0" marB="0"/>
                </a:tc>
                <a:tc>
                  <a:txBody>
                    <a:bodyPr/>
                    <a:lstStyle/>
                    <a:p>
                      <a:pPr algn="ctr"/>
                      <a:r>
                        <a:rPr lang="zh-CN" sz="1600" kern="100">
                          <a:effectLst/>
                        </a:rPr>
                        <a:t>自增</a:t>
                      </a:r>
                      <a:r>
                        <a:rPr lang="en-US" sz="1600" kern="100">
                          <a:effectLst/>
                        </a:rPr>
                        <a:t>ID</a:t>
                      </a:r>
                      <a:endParaRPr lang="zh-CN" sz="1800" kern="100">
                        <a:effectLst/>
                        <a:latin typeface="等线" panose="02010600030101010101" pitchFamily="2" charset="-122"/>
                        <a:ea typeface="等线" panose="02010600030101010101" pitchFamily="2" charset="-122"/>
                      </a:endParaRPr>
                    </a:p>
                  </a:txBody>
                  <a:tcPr marL="118861" marR="118861" marT="0" marB="0"/>
                </a:tc>
                <a:extLst>
                  <a:ext uri="{0D108BD9-81ED-4DB2-BD59-A6C34878D82A}">
                    <a16:rowId xmlns:a16="http://schemas.microsoft.com/office/drawing/2014/main" val="899788120"/>
                  </a:ext>
                </a:extLst>
              </a:tr>
              <a:tr h="237721">
                <a:tc>
                  <a:txBody>
                    <a:bodyPr/>
                    <a:lstStyle/>
                    <a:p>
                      <a:pPr algn="ctr"/>
                      <a:r>
                        <a:rPr lang="zh-CN" sz="1600" kern="100">
                          <a:effectLst/>
                        </a:rPr>
                        <a:t>食物名</a:t>
                      </a:r>
                      <a:endParaRPr lang="zh-CN" sz="1800" kern="100">
                        <a:effectLst/>
                        <a:latin typeface="等线" panose="02010600030101010101" pitchFamily="2" charset="-122"/>
                        <a:ea typeface="等线" panose="02010600030101010101" pitchFamily="2" charset="-122"/>
                      </a:endParaRPr>
                    </a:p>
                  </a:txBody>
                  <a:tcPr marL="118861" marR="118861" marT="0" marB="0"/>
                </a:tc>
                <a:tc>
                  <a:txBody>
                    <a:bodyPr/>
                    <a:lstStyle/>
                    <a:p>
                      <a:pPr algn="ctr"/>
                      <a:r>
                        <a:rPr lang="en-US" sz="1600" kern="100">
                          <a:effectLst/>
                        </a:rPr>
                        <a:t>name</a:t>
                      </a:r>
                      <a:endParaRPr lang="zh-CN" sz="1800" kern="100">
                        <a:effectLst/>
                        <a:latin typeface="等线" panose="02010600030101010101" pitchFamily="2" charset="-122"/>
                        <a:ea typeface="等线" panose="02010600030101010101" pitchFamily="2" charset="-122"/>
                      </a:endParaRPr>
                    </a:p>
                  </a:txBody>
                  <a:tcPr marL="118861" marR="118861" marT="0" marB="0"/>
                </a:tc>
                <a:tc>
                  <a:txBody>
                    <a:bodyPr/>
                    <a:lstStyle/>
                    <a:p>
                      <a:pPr algn="ctr"/>
                      <a:r>
                        <a:rPr lang="en-US" sz="1600" kern="100">
                          <a:effectLst/>
                        </a:rPr>
                        <a:t>varchar(20)</a:t>
                      </a:r>
                      <a:endParaRPr lang="zh-CN" sz="1800" kern="100">
                        <a:effectLst/>
                        <a:latin typeface="等线" panose="02010600030101010101" pitchFamily="2" charset="-122"/>
                        <a:ea typeface="等线" panose="02010600030101010101" pitchFamily="2" charset="-122"/>
                      </a:endParaRPr>
                    </a:p>
                  </a:txBody>
                  <a:tcPr marL="118861" marR="118861" marT="0" marB="0"/>
                </a:tc>
                <a:tc>
                  <a:txBody>
                    <a:bodyPr/>
                    <a:lstStyle/>
                    <a:p>
                      <a:pPr algn="ctr"/>
                      <a:r>
                        <a:rPr lang="zh-CN" sz="1600" kern="100">
                          <a:effectLst/>
                        </a:rPr>
                        <a:t>否</a:t>
                      </a:r>
                      <a:endParaRPr lang="zh-CN" sz="1800" kern="100">
                        <a:effectLst/>
                        <a:latin typeface="等线" panose="02010600030101010101" pitchFamily="2" charset="-122"/>
                        <a:ea typeface="等线" panose="02010600030101010101" pitchFamily="2" charset="-122"/>
                      </a:endParaRPr>
                    </a:p>
                  </a:txBody>
                  <a:tcPr marL="118861" marR="118861" marT="0" marB="0"/>
                </a:tc>
                <a:tc>
                  <a:txBody>
                    <a:bodyPr/>
                    <a:lstStyle/>
                    <a:p>
                      <a:pPr algn="ctr"/>
                      <a:r>
                        <a:rPr lang="zh-CN" sz="1600" kern="100">
                          <a:effectLst/>
                        </a:rPr>
                        <a:t>否</a:t>
                      </a:r>
                      <a:endParaRPr lang="zh-CN" sz="1800" kern="100">
                        <a:effectLst/>
                        <a:latin typeface="等线" panose="02010600030101010101" pitchFamily="2" charset="-122"/>
                        <a:ea typeface="等线" panose="02010600030101010101" pitchFamily="2" charset="-122"/>
                      </a:endParaRPr>
                    </a:p>
                  </a:txBody>
                  <a:tcPr marL="118861" marR="118861" marT="0" marB="0"/>
                </a:tc>
                <a:tc>
                  <a:txBody>
                    <a:bodyPr/>
                    <a:lstStyle/>
                    <a:p>
                      <a:pPr algn="ctr"/>
                      <a:r>
                        <a:rPr lang="en-US" sz="1600" kern="100">
                          <a:effectLst/>
                        </a:rPr>
                        <a:t> </a:t>
                      </a:r>
                      <a:endParaRPr lang="zh-CN" sz="1800" kern="100">
                        <a:effectLst/>
                        <a:latin typeface="等线" panose="02010600030101010101" pitchFamily="2" charset="-122"/>
                        <a:ea typeface="等线" panose="02010600030101010101" pitchFamily="2" charset="-122"/>
                      </a:endParaRPr>
                    </a:p>
                  </a:txBody>
                  <a:tcPr marL="118861" marR="118861" marT="0" marB="0"/>
                </a:tc>
                <a:extLst>
                  <a:ext uri="{0D108BD9-81ED-4DB2-BD59-A6C34878D82A}">
                    <a16:rowId xmlns:a16="http://schemas.microsoft.com/office/drawing/2014/main" val="350861526"/>
                  </a:ext>
                </a:extLst>
              </a:tr>
              <a:tr h="237721">
                <a:tc>
                  <a:txBody>
                    <a:bodyPr/>
                    <a:lstStyle/>
                    <a:p>
                      <a:pPr algn="ctr"/>
                      <a:r>
                        <a:rPr lang="zh-CN" sz="1600" kern="100">
                          <a:effectLst/>
                        </a:rPr>
                        <a:t>商家编号</a:t>
                      </a:r>
                      <a:endParaRPr lang="zh-CN" sz="1800" kern="100">
                        <a:effectLst/>
                        <a:latin typeface="等线" panose="02010600030101010101" pitchFamily="2" charset="-122"/>
                        <a:ea typeface="等线" panose="02010600030101010101" pitchFamily="2" charset="-122"/>
                      </a:endParaRPr>
                    </a:p>
                  </a:txBody>
                  <a:tcPr marL="118861" marR="118861" marT="0" marB="0"/>
                </a:tc>
                <a:tc>
                  <a:txBody>
                    <a:bodyPr/>
                    <a:lstStyle/>
                    <a:p>
                      <a:pPr algn="ctr"/>
                      <a:r>
                        <a:rPr lang="en-US" sz="1600" kern="100">
                          <a:effectLst/>
                        </a:rPr>
                        <a:t>merchantid</a:t>
                      </a:r>
                      <a:endParaRPr lang="zh-CN" sz="1800" kern="100">
                        <a:effectLst/>
                        <a:latin typeface="等线" panose="02010600030101010101" pitchFamily="2" charset="-122"/>
                        <a:ea typeface="等线" panose="02010600030101010101" pitchFamily="2" charset="-122"/>
                      </a:endParaRPr>
                    </a:p>
                  </a:txBody>
                  <a:tcPr marL="118861" marR="118861" marT="0" marB="0"/>
                </a:tc>
                <a:tc>
                  <a:txBody>
                    <a:bodyPr/>
                    <a:lstStyle/>
                    <a:p>
                      <a:pPr algn="ctr"/>
                      <a:r>
                        <a:rPr lang="en-US" sz="1600" kern="100">
                          <a:effectLst/>
                        </a:rPr>
                        <a:t>int</a:t>
                      </a:r>
                      <a:endParaRPr lang="zh-CN" sz="1800" kern="100">
                        <a:effectLst/>
                        <a:latin typeface="等线" panose="02010600030101010101" pitchFamily="2" charset="-122"/>
                        <a:ea typeface="等线" panose="02010600030101010101" pitchFamily="2" charset="-122"/>
                      </a:endParaRPr>
                    </a:p>
                  </a:txBody>
                  <a:tcPr marL="118861" marR="118861" marT="0" marB="0"/>
                </a:tc>
                <a:tc>
                  <a:txBody>
                    <a:bodyPr/>
                    <a:lstStyle/>
                    <a:p>
                      <a:pPr algn="ctr"/>
                      <a:r>
                        <a:rPr lang="zh-CN" sz="1600" kern="100">
                          <a:effectLst/>
                        </a:rPr>
                        <a:t>否</a:t>
                      </a:r>
                      <a:endParaRPr lang="zh-CN" sz="1800" kern="100">
                        <a:effectLst/>
                        <a:latin typeface="等线" panose="02010600030101010101" pitchFamily="2" charset="-122"/>
                        <a:ea typeface="等线" panose="02010600030101010101" pitchFamily="2" charset="-122"/>
                      </a:endParaRPr>
                    </a:p>
                  </a:txBody>
                  <a:tcPr marL="118861" marR="118861" marT="0" marB="0"/>
                </a:tc>
                <a:tc>
                  <a:txBody>
                    <a:bodyPr/>
                    <a:lstStyle/>
                    <a:p>
                      <a:pPr algn="ctr"/>
                      <a:r>
                        <a:rPr lang="zh-CN" sz="1600" kern="100">
                          <a:effectLst/>
                        </a:rPr>
                        <a:t>否</a:t>
                      </a:r>
                      <a:endParaRPr lang="zh-CN" sz="1800" kern="100">
                        <a:effectLst/>
                        <a:latin typeface="等线" panose="02010600030101010101" pitchFamily="2" charset="-122"/>
                        <a:ea typeface="等线" panose="02010600030101010101" pitchFamily="2" charset="-122"/>
                      </a:endParaRPr>
                    </a:p>
                  </a:txBody>
                  <a:tcPr marL="118861" marR="118861" marT="0" marB="0"/>
                </a:tc>
                <a:tc>
                  <a:txBody>
                    <a:bodyPr/>
                    <a:lstStyle/>
                    <a:p>
                      <a:pPr algn="ctr"/>
                      <a:r>
                        <a:rPr lang="zh-CN" sz="1600" kern="100">
                          <a:effectLst/>
                        </a:rPr>
                        <a:t>关联</a:t>
                      </a:r>
                      <a:r>
                        <a:rPr lang="en-US" sz="1600" kern="100">
                          <a:effectLst/>
                        </a:rPr>
                        <a:t>merchant</a:t>
                      </a:r>
                      <a:r>
                        <a:rPr lang="zh-CN" sz="1600" kern="100">
                          <a:effectLst/>
                        </a:rPr>
                        <a:t>表主键</a:t>
                      </a:r>
                      <a:endParaRPr lang="zh-CN" sz="1800" kern="100">
                        <a:effectLst/>
                        <a:latin typeface="等线" panose="02010600030101010101" pitchFamily="2" charset="-122"/>
                        <a:ea typeface="等线" panose="02010600030101010101" pitchFamily="2" charset="-122"/>
                      </a:endParaRPr>
                    </a:p>
                  </a:txBody>
                  <a:tcPr marL="118861" marR="118861" marT="0" marB="0"/>
                </a:tc>
                <a:extLst>
                  <a:ext uri="{0D108BD9-81ED-4DB2-BD59-A6C34878D82A}">
                    <a16:rowId xmlns:a16="http://schemas.microsoft.com/office/drawing/2014/main" val="1882004268"/>
                  </a:ext>
                </a:extLst>
              </a:tr>
              <a:tr h="237721">
                <a:tc>
                  <a:txBody>
                    <a:bodyPr/>
                    <a:lstStyle/>
                    <a:p>
                      <a:pPr algn="ctr"/>
                      <a:r>
                        <a:rPr lang="zh-CN" sz="1600" kern="100">
                          <a:effectLst/>
                        </a:rPr>
                        <a:t>简单描述</a:t>
                      </a:r>
                      <a:endParaRPr lang="zh-CN" sz="1800" kern="100">
                        <a:effectLst/>
                        <a:latin typeface="等线" panose="02010600030101010101" pitchFamily="2" charset="-122"/>
                        <a:ea typeface="等线" panose="02010600030101010101" pitchFamily="2" charset="-122"/>
                      </a:endParaRPr>
                    </a:p>
                  </a:txBody>
                  <a:tcPr marL="118861" marR="118861" marT="0" marB="0"/>
                </a:tc>
                <a:tc>
                  <a:txBody>
                    <a:bodyPr/>
                    <a:lstStyle/>
                    <a:p>
                      <a:pPr algn="ctr"/>
                      <a:r>
                        <a:rPr lang="en-US" sz="1600" kern="100">
                          <a:effectLst/>
                        </a:rPr>
                        <a:t>description</a:t>
                      </a:r>
                      <a:endParaRPr lang="zh-CN" sz="1800" kern="100">
                        <a:effectLst/>
                        <a:latin typeface="等线" panose="02010600030101010101" pitchFamily="2" charset="-122"/>
                        <a:ea typeface="等线" panose="02010600030101010101" pitchFamily="2" charset="-122"/>
                      </a:endParaRPr>
                    </a:p>
                  </a:txBody>
                  <a:tcPr marL="118861" marR="118861" marT="0" marB="0"/>
                </a:tc>
                <a:tc>
                  <a:txBody>
                    <a:bodyPr/>
                    <a:lstStyle/>
                    <a:p>
                      <a:pPr algn="ctr"/>
                      <a:r>
                        <a:rPr lang="en-US" sz="1600" kern="100">
                          <a:effectLst/>
                        </a:rPr>
                        <a:t>varchar(255)</a:t>
                      </a:r>
                      <a:endParaRPr lang="zh-CN" sz="1800" kern="100">
                        <a:effectLst/>
                        <a:latin typeface="等线" panose="02010600030101010101" pitchFamily="2" charset="-122"/>
                        <a:ea typeface="等线" panose="02010600030101010101" pitchFamily="2" charset="-122"/>
                      </a:endParaRPr>
                    </a:p>
                  </a:txBody>
                  <a:tcPr marL="118861" marR="118861" marT="0" marB="0"/>
                </a:tc>
                <a:tc>
                  <a:txBody>
                    <a:bodyPr/>
                    <a:lstStyle/>
                    <a:p>
                      <a:pPr algn="ctr"/>
                      <a:r>
                        <a:rPr lang="zh-CN" sz="1600" kern="100">
                          <a:effectLst/>
                        </a:rPr>
                        <a:t>否</a:t>
                      </a:r>
                      <a:endParaRPr lang="zh-CN" sz="1800" kern="100">
                        <a:effectLst/>
                        <a:latin typeface="等线" panose="02010600030101010101" pitchFamily="2" charset="-122"/>
                        <a:ea typeface="等线" panose="02010600030101010101" pitchFamily="2" charset="-122"/>
                      </a:endParaRPr>
                    </a:p>
                  </a:txBody>
                  <a:tcPr marL="118861" marR="118861" marT="0" marB="0"/>
                </a:tc>
                <a:tc>
                  <a:txBody>
                    <a:bodyPr/>
                    <a:lstStyle/>
                    <a:p>
                      <a:pPr algn="ctr"/>
                      <a:r>
                        <a:rPr lang="zh-CN" sz="1600" kern="100">
                          <a:effectLst/>
                        </a:rPr>
                        <a:t>是</a:t>
                      </a:r>
                      <a:endParaRPr lang="zh-CN" sz="1800" kern="100">
                        <a:effectLst/>
                        <a:latin typeface="等线" panose="02010600030101010101" pitchFamily="2" charset="-122"/>
                        <a:ea typeface="等线" panose="02010600030101010101" pitchFamily="2" charset="-122"/>
                      </a:endParaRPr>
                    </a:p>
                  </a:txBody>
                  <a:tcPr marL="118861" marR="118861" marT="0" marB="0"/>
                </a:tc>
                <a:tc>
                  <a:txBody>
                    <a:bodyPr/>
                    <a:lstStyle/>
                    <a:p>
                      <a:pPr algn="ctr"/>
                      <a:r>
                        <a:rPr lang="en-US" sz="1600" kern="100">
                          <a:effectLst/>
                        </a:rPr>
                        <a:t> </a:t>
                      </a:r>
                      <a:endParaRPr lang="zh-CN" sz="1800" kern="100">
                        <a:effectLst/>
                        <a:latin typeface="等线" panose="02010600030101010101" pitchFamily="2" charset="-122"/>
                        <a:ea typeface="等线" panose="02010600030101010101" pitchFamily="2" charset="-122"/>
                      </a:endParaRPr>
                    </a:p>
                  </a:txBody>
                  <a:tcPr marL="118861" marR="118861" marT="0" marB="0"/>
                </a:tc>
                <a:extLst>
                  <a:ext uri="{0D108BD9-81ED-4DB2-BD59-A6C34878D82A}">
                    <a16:rowId xmlns:a16="http://schemas.microsoft.com/office/drawing/2014/main" val="1615145956"/>
                  </a:ext>
                </a:extLst>
              </a:tr>
              <a:tr h="237721">
                <a:tc>
                  <a:txBody>
                    <a:bodyPr/>
                    <a:lstStyle/>
                    <a:p>
                      <a:pPr algn="ctr"/>
                      <a:r>
                        <a:rPr lang="zh-CN" sz="1600" kern="100">
                          <a:effectLst/>
                        </a:rPr>
                        <a:t>价格</a:t>
                      </a:r>
                      <a:endParaRPr lang="zh-CN" sz="1800" kern="100">
                        <a:effectLst/>
                        <a:latin typeface="等线" panose="02010600030101010101" pitchFamily="2" charset="-122"/>
                        <a:ea typeface="等线" panose="02010600030101010101" pitchFamily="2" charset="-122"/>
                      </a:endParaRPr>
                    </a:p>
                  </a:txBody>
                  <a:tcPr marL="118861" marR="118861" marT="0" marB="0"/>
                </a:tc>
                <a:tc>
                  <a:txBody>
                    <a:bodyPr/>
                    <a:lstStyle/>
                    <a:p>
                      <a:pPr algn="ctr"/>
                      <a:r>
                        <a:rPr lang="en-US" sz="1600" kern="100">
                          <a:effectLst/>
                        </a:rPr>
                        <a:t>price</a:t>
                      </a:r>
                      <a:endParaRPr lang="zh-CN" sz="1800" kern="100">
                        <a:effectLst/>
                        <a:latin typeface="等线" panose="02010600030101010101" pitchFamily="2" charset="-122"/>
                        <a:ea typeface="等线" panose="02010600030101010101" pitchFamily="2" charset="-122"/>
                      </a:endParaRPr>
                    </a:p>
                  </a:txBody>
                  <a:tcPr marL="118861" marR="118861" marT="0" marB="0"/>
                </a:tc>
                <a:tc>
                  <a:txBody>
                    <a:bodyPr/>
                    <a:lstStyle/>
                    <a:p>
                      <a:pPr algn="ctr"/>
                      <a:r>
                        <a:rPr lang="en-US" sz="1600" kern="100">
                          <a:effectLst/>
                        </a:rPr>
                        <a:t>double</a:t>
                      </a:r>
                      <a:endParaRPr lang="zh-CN" sz="1800" kern="100">
                        <a:effectLst/>
                        <a:latin typeface="等线" panose="02010600030101010101" pitchFamily="2" charset="-122"/>
                        <a:ea typeface="等线" panose="02010600030101010101" pitchFamily="2" charset="-122"/>
                      </a:endParaRPr>
                    </a:p>
                  </a:txBody>
                  <a:tcPr marL="118861" marR="118861" marT="0" marB="0"/>
                </a:tc>
                <a:tc>
                  <a:txBody>
                    <a:bodyPr/>
                    <a:lstStyle/>
                    <a:p>
                      <a:pPr algn="ctr"/>
                      <a:r>
                        <a:rPr lang="zh-CN" sz="1600" kern="100">
                          <a:effectLst/>
                        </a:rPr>
                        <a:t>否</a:t>
                      </a:r>
                      <a:endParaRPr lang="zh-CN" sz="1800" kern="100">
                        <a:effectLst/>
                        <a:latin typeface="等线" panose="02010600030101010101" pitchFamily="2" charset="-122"/>
                        <a:ea typeface="等线" panose="02010600030101010101" pitchFamily="2" charset="-122"/>
                      </a:endParaRPr>
                    </a:p>
                  </a:txBody>
                  <a:tcPr marL="118861" marR="118861" marT="0" marB="0"/>
                </a:tc>
                <a:tc>
                  <a:txBody>
                    <a:bodyPr/>
                    <a:lstStyle/>
                    <a:p>
                      <a:pPr algn="ctr"/>
                      <a:r>
                        <a:rPr lang="zh-CN" sz="1600" kern="100">
                          <a:effectLst/>
                        </a:rPr>
                        <a:t>否</a:t>
                      </a:r>
                      <a:endParaRPr lang="zh-CN" sz="1800" kern="100">
                        <a:effectLst/>
                        <a:latin typeface="等线" panose="02010600030101010101" pitchFamily="2" charset="-122"/>
                        <a:ea typeface="等线" panose="02010600030101010101" pitchFamily="2" charset="-122"/>
                      </a:endParaRPr>
                    </a:p>
                  </a:txBody>
                  <a:tcPr marL="118861" marR="118861" marT="0" marB="0"/>
                </a:tc>
                <a:tc>
                  <a:txBody>
                    <a:bodyPr/>
                    <a:lstStyle/>
                    <a:p>
                      <a:pPr algn="ctr"/>
                      <a:r>
                        <a:rPr lang="en-US" sz="1600" kern="100">
                          <a:effectLst/>
                        </a:rPr>
                        <a:t> </a:t>
                      </a:r>
                      <a:endParaRPr lang="zh-CN" sz="1800" kern="100">
                        <a:effectLst/>
                        <a:latin typeface="等线" panose="02010600030101010101" pitchFamily="2" charset="-122"/>
                        <a:ea typeface="等线" panose="02010600030101010101" pitchFamily="2" charset="-122"/>
                      </a:endParaRPr>
                    </a:p>
                  </a:txBody>
                  <a:tcPr marL="118861" marR="118861" marT="0" marB="0"/>
                </a:tc>
                <a:extLst>
                  <a:ext uri="{0D108BD9-81ED-4DB2-BD59-A6C34878D82A}">
                    <a16:rowId xmlns:a16="http://schemas.microsoft.com/office/drawing/2014/main" val="4244816669"/>
                  </a:ext>
                </a:extLst>
              </a:tr>
              <a:tr h="237721">
                <a:tc>
                  <a:txBody>
                    <a:bodyPr/>
                    <a:lstStyle/>
                    <a:p>
                      <a:pPr algn="ctr"/>
                      <a:r>
                        <a:rPr lang="zh-CN" sz="1600" kern="100">
                          <a:effectLst/>
                        </a:rPr>
                        <a:t>剩余数量</a:t>
                      </a:r>
                      <a:endParaRPr lang="zh-CN" sz="1800" kern="100">
                        <a:effectLst/>
                        <a:latin typeface="等线" panose="02010600030101010101" pitchFamily="2" charset="-122"/>
                        <a:ea typeface="等线" panose="02010600030101010101" pitchFamily="2" charset="-122"/>
                      </a:endParaRPr>
                    </a:p>
                  </a:txBody>
                  <a:tcPr marL="118861" marR="118861" marT="0" marB="0"/>
                </a:tc>
                <a:tc>
                  <a:txBody>
                    <a:bodyPr/>
                    <a:lstStyle/>
                    <a:p>
                      <a:pPr algn="ctr"/>
                      <a:r>
                        <a:rPr lang="en-US" sz="1600" kern="100">
                          <a:effectLst/>
                        </a:rPr>
                        <a:t>quantity</a:t>
                      </a:r>
                      <a:endParaRPr lang="zh-CN" sz="1800" kern="100">
                        <a:effectLst/>
                        <a:latin typeface="等线" panose="02010600030101010101" pitchFamily="2" charset="-122"/>
                        <a:ea typeface="等线" panose="02010600030101010101" pitchFamily="2" charset="-122"/>
                      </a:endParaRPr>
                    </a:p>
                  </a:txBody>
                  <a:tcPr marL="118861" marR="118861" marT="0" marB="0"/>
                </a:tc>
                <a:tc>
                  <a:txBody>
                    <a:bodyPr/>
                    <a:lstStyle/>
                    <a:p>
                      <a:pPr algn="ctr"/>
                      <a:r>
                        <a:rPr lang="en-US" sz="1600" kern="100">
                          <a:effectLst/>
                        </a:rPr>
                        <a:t>Int</a:t>
                      </a:r>
                      <a:endParaRPr lang="zh-CN" sz="1800" kern="100">
                        <a:effectLst/>
                        <a:latin typeface="等线" panose="02010600030101010101" pitchFamily="2" charset="-122"/>
                        <a:ea typeface="等线" panose="02010600030101010101" pitchFamily="2" charset="-122"/>
                      </a:endParaRPr>
                    </a:p>
                  </a:txBody>
                  <a:tcPr marL="118861" marR="118861" marT="0" marB="0"/>
                </a:tc>
                <a:tc>
                  <a:txBody>
                    <a:bodyPr/>
                    <a:lstStyle/>
                    <a:p>
                      <a:pPr algn="ctr"/>
                      <a:r>
                        <a:rPr lang="zh-CN" sz="1600" kern="100">
                          <a:effectLst/>
                        </a:rPr>
                        <a:t>否</a:t>
                      </a:r>
                      <a:endParaRPr lang="zh-CN" sz="1800" kern="100">
                        <a:effectLst/>
                        <a:latin typeface="等线" panose="02010600030101010101" pitchFamily="2" charset="-122"/>
                        <a:ea typeface="等线" panose="02010600030101010101" pitchFamily="2" charset="-122"/>
                      </a:endParaRPr>
                    </a:p>
                  </a:txBody>
                  <a:tcPr marL="118861" marR="118861" marT="0" marB="0"/>
                </a:tc>
                <a:tc>
                  <a:txBody>
                    <a:bodyPr/>
                    <a:lstStyle/>
                    <a:p>
                      <a:pPr algn="ctr"/>
                      <a:r>
                        <a:rPr lang="zh-CN" sz="1600" kern="100">
                          <a:effectLst/>
                        </a:rPr>
                        <a:t>否</a:t>
                      </a:r>
                      <a:endParaRPr lang="zh-CN" sz="1800" kern="100">
                        <a:effectLst/>
                        <a:latin typeface="等线" panose="02010600030101010101" pitchFamily="2" charset="-122"/>
                        <a:ea typeface="等线" panose="02010600030101010101" pitchFamily="2" charset="-122"/>
                      </a:endParaRPr>
                    </a:p>
                  </a:txBody>
                  <a:tcPr marL="118861" marR="118861" marT="0" marB="0"/>
                </a:tc>
                <a:tc>
                  <a:txBody>
                    <a:bodyPr/>
                    <a:lstStyle/>
                    <a:p>
                      <a:pPr algn="ctr"/>
                      <a:r>
                        <a:rPr lang="en-US" sz="1600" kern="100" dirty="0">
                          <a:effectLst/>
                        </a:rPr>
                        <a:t> </a:t>
                      </a:r>
                      <a:endParaRPr lang="zh-CN" sz="1800" kern="100" dirty="0">
                        <a:effectLst/>
                        <a:latin typeface="等线" panose="02010600030101010101" pitchFamily="2" charset="-122"/>
                        <a:ea typeface="等线" panose="02010600030101010101" pitchFamily="2" charset="-122"/>
                      </a:endParaRPr>
                    </a:p>
                  </a:txBody>
                  <a:tcPr marL="118861" marR="118861" marT="0" marB="0"/>
                </a:tc>
                <a:extLst>
                  <a:ext uri="{0D108BD9-81ED-4DB2-BD59-A6C34878D82A}">
                    <a16:rowId xmlns:a16="http://schemas.microsoft.com/office/drawing/2014/main" val="2123898000"/>
                  </a:ext>
                </a:extLst>
              </a:tr>
            </a:tbl>
          </a:graphicData>
        </a:graphic>
      </p:graphicFrame>
    </p:spTree>
    <p:extLst>
      <p:ext uri="{BB962C8B-B14F-4D97-AF65-F5344CB8AC3E}">
        <p14:creationId xmlns:p14="http://schemas.microsoft.com/office/powerpoint/2010/main" val="3759646835"/>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模板页面">
  <a:themeElements>
    <a:clrScheme name="自定义 39">
      <a:dk1>
        <a:srgbClr val="000000"/>
      </a:dk1>
      <a:lt1>
        <a:srgbClr val="FFFFFF"/>
      </a:lt1>
      <a:dk2>
        <a:srgbClr val="000000"/>
      </a:dk2>
      <a:lt2>
        <a:srgbClr val="FFFDFD"/>
      </a:lt2>
      <a:accent1>
        <a:srgbClr val="39A9DE"/>
      </a:accent1>
      <a:accent2>
        <a:srgbClr val="838FD4"/>
      </a:accent2>
      <a:accent3>
        <a:srgbClr val="41C0B8"/>
      </a:accent3>
      <a:accent4>
        <a:srgbClr val="91CE6F"/>
      </a:accent4>
      <a:accent5>
        <a:srgbClr val="A0CD4E"/>
      </a:accent5>
      <a:accent6>
        <a:srgbClr val="515151"/>
      </a:accent6>
      <a:hlink>
        <a:srgbClr val="0563C1"/>
      </a:hlink>
      <a:folHlink>
        <a:srgbClr val="954F72"/>
      </a:folHlink>
    </a:clrScheme>
    <a:fontScheme name="自定义 46">
      <a:majorFont>
        <a:latin typeface="微软雅黑"/>
        <a:ea typeface="微软雅黑"/>
        <a:cs typeface=""/>
      </a:majorFont>
      <a:minorFont>
        <a:latin typeface="微软雅黑"/>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lnSpc>
            <a:spcPct val="130000"/>
          </a:lnSpc>
          <a:defRPr sz="1200" dirty="0">
            <a:latin typeface="微软雅黑" panose="020B0503020204020204" pitchFamily="34" charset="-122"/>
            <a:ea typeface="微软雅黑" panose="020B0503020204020204" pitchFamily="34" charset="-122"/>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nSpc>
            <a:spcPct val="130000"/>
          </a:lnSpc>
          <a:spcBef>
            <a:spcPts val="600"/>
          </a:spcBef>
          <a:defRPr sz="1200" kern="0" dirty="0">
            <a:latin typeface="微软雅黑" panose="020B0503020204020204" pitchFamily="34" charset="-122"/>
            <a:ea typeface="微软雅黑" panose="020B0503020204020204" pitchFamily="34" charset="-122"/>
            <a:cs typeface="+mn-ea"/>
            <a:sym typeface="+mn-lt"/>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176</TotalTime>
  <Words>3327</Words>
  <Application>Microsoft Office PowerPoint</Application>
  <PresentationFormat>宽屏</PresentationFormat>
  <Paragraphs>655</Paragraphs>
  <Slides>42</Slides>
  <Notes>7</Notes>
  <HiddenSlides>0</HiddenSlides>
  <MMClips>0</MMClips>
  <ScaleCrop>false</ScaleCrop>
  <HeadingPairs>
    <vt:vector size="6" baseType="variant">
      <vt:variant>
        <vt:lpstr>已用的字体</vt:lpstr>
      </vt:variant>
      <vt:variant>
        <vt:i4>6</vt:i4>
      </vt:variant>
      <vt:variant>
        <vt:lpstr>主题</vt:lpstr>
      </vt:variant>
      <vt:variant>
        <vt:i4>2</vt:i4>
      </vt:variant>
      <vt:variant>
        <vt:lpstr>幻灯片标题</vt:lpstr>
      </vt:variant>
      <vt:variant>
        <vt:i4>42</vt:i4>
      </vt:variant>
    </vt:vector>
  </HeadingPairs>
  <TitlesOfParts>
    <vt:vector size="50" baseType="lpstr">
      <vt:lpstr>等线</vt:lpstr>
      <vt:lpstr>等线 Light</vt:lpstr>
      <vt:lpstr>宋体</vt:lpstr>
      <vt:lpstr>Microsoft YaHei</vt:lpstr>
      <vt:lpstr>Microsoft YaHei</vt:lpstr>
      <vt:lpstr>Arial</vt:lpstr>
      <vt:lpstr>Office 主题​​</vt:lpstr>
      <vt:lpstr>模板页面</vt:lpstr>
      <vt:lpstr>数据库设计答辩PPT</vt:lpstr>
      <vt:lpstr>PowerPoint 演示文稿</vt:lpstr>
      <vt:lpstr>类图</vt:lpstr>
      <vt:lpstr>ER图</vt:lpstr>
      <vt:lpstr>ER图</vt:lpstr>
      <vt:lpstr>数据库设计     数据库系统：MySQL</vt:lpstr>
      <vt:lpstr>数据库设计</vt:lpstr>
      <vt:lpstr>数据库设计</vt:lpstr>
      <vt:lpstr>数据库设计</vt:lpstr>
      <vt:lpstr>数据库设计</vt:lpstr>
      <vt:lpstr>回答需求分析答辩时老师提出的问题</vt:lpstr>
      <vt:lpstr>预期开发计划时间、分工安排</vt:lpstr>
      <vt:lpstr>工作流程</vt:lpstr>
      <vt:lpstr>组员分工</vt:lpstr>
      <vt:lpstr>组员贡献度比例</vt:lpstr>
      <vt:lpstr>系统设计文档</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付 其佳</dc:creator>
  <cp:lastModifiedBy>林 学斌</cp:lastModifiedBy>
  <cp:revision>23</cp:revision>
  <dcterms:created xsi:type="dcterms:W3CDTF">2020-04-06T07:32:03Z</dcterms:created>
  <dcterms:modified xsi:type="dcterms:W3CDTF">2020-04-08T14:47:33Z</dcterms:modified>
</cp:coreProperties>
</file>